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tags/tag3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379" r:id="rId5"/>
    <p:sldId id="397" r:id="rId6"/>
    <p:sldId id="428" r:id="rId7"/>
    <p:sldId id="411" r:id="rId8"/>
    <p:sldId id="385" r:id="rId9"/>
    <p:sldId id="407" r:id="rId10"/>
    <p:sldId id="408" r:id="rId11"/>
    <p:sldId id="409" r:id="rId12"/>
    <p:sldId id="410" r:id="rId13"/>
    <p:sldId id="412" r:id="rId14"/>
    <p:sldId id="413" r:id="rId15"/>
    <p:sldId id="414" r:id="rId16"/>
    <p:sldId id="423" r:id="rId17"/>
    <p:sldId id="415" r:id="rId18"/>
    <p:sldId id="416" r:id="rId19"/>
    <p:sldId id="417" r:id="rId20"/>
    <p:sldId id="418" r:id="rId21"/>
    <p:sldId id="419" r:id="rId22"/>
    <p:sldId id="420" r:id="rId23"/>
    <p:sldId id="421" r:id="rId24"/>
    <p:sldId id="422" r:id="rId25"/>
    <p:sldId id="424" r:id="rId26"/>
    <p:sldId id="425" r:id="rId27"/>
    <p:sldId id="426" r:id="rId28"/>
    <p:sldId id="427" r:id="rId29"/>
    <p:sldId id="429" r:id="rId30"/>
    <p:sldId id="430" r:id="rId31"/>
    <p:sldId id="431" r:id="rId32"/>
    <p:sldId id="432" r:id="rId33"/>
    <p:sldId id="433" r:id="rId34"/>
    <p:sldId id="434" r:id="rId35"/>
    <p:sldId id="435" r:id="rId36"/>
  </p:sldIdLst>
  <p:sldSz cx="12192000" cy="6858000"/>
  <p:notesSz cx="6858000" cy="9144000"/>
  <p:custDataLst>
    <p:tags r:id="rId38"/>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3636" userDrawn="1">
          <p15:clr>
            <a:srgbClr val="A4A3A4"/>
          </p15:clr>
        </p15:guide>
        <p15:guide id="3" orient="horz" pos="1344" userDrawn="1">
          <p15:clr>
            <a:srgbClr val="A4A3A4"/>
          </p15:clr>
        </p15:guide>
        <p15:guide id="4" pos="37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8D37"/>
    <a:srgbClr val="FF6600"/>
    <a:srgbClr val="A5C8B2"/>
    <a:srgbClr val="019F91"/>
    <a:srgbClr val="01AE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7E9DED-5476-45BB-AC42-E3CA64ACDBB2}" v="6" dt="2024-05-03T07:34:21.233"/>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1709" autoAdjust="0"/>
  </p:normalViewPr>
  <p:slideViewPr>
    <p:cSldViewPr snapToGrid="0" showGuides="1">
      <p:cViewPr varScale="1">
        <p:scale>
          <a:sx n="50" d="100"/>
          <a:sy n="50" d="100"/>
        </p:scale>
        <p:origin x="48" y="667"/>
      </p:cViewPr>
      <p:guideLst>
        <p:guide orient="horz" pos="3936"/>
        <p:guide pos="3636"/>
        <p:guide orient="horz" pos="1344"/>
        <p:guide pos="3749"/>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ma, Janneke" userId="fbc09de8-61da-4812-b08f-019a8e6904b9" providerId="ADAL" clId="{5D7E9DED-5476-45BB-AC42-E3CA64ACDBB2}"/>
    <pc:docChg chg="undo custSel addSld delSld modSld">
      <pc:chgData name="Bosma, Janneke" userId="fbc09de8-61da-4812-b08f-019a8e6904b9" providerId="ADAL" clId="{5D7E9DED-5476-45BB-AC42-E3CA64ACDBB2}" dt="2024-05-03T07:41:28.347" v="782"/>
      <pc:docMkLst>
        <pc:docMk/>
      </pc:docMkLst>
      <pc:sldChg chg="modSp mod">
        <pc:chgData name="Bosma, Janneke" userId="fbc09de8-61da-4812-b08f-019a8e6904b9" providerId="ADAL" clId="{5D7E9DED-5476-45BB-AC42-E3CA64ACDBB2}" dt="2024-04-30T08:52:24.327" v="31" actId="20577"/>
        <pc:sldMkLst>
          <pc:docMk/>
          <pc:sldMk cId="3769673381" sldId="379"/>
        </pc:sldMkLst>
        <pc:spChg chg="mod">
          <ac:chgData name="Bosma, Janneke" userId="fbc09de8-61da-4812-b08f-019a8e6904b9" providerId="ADAL" clId="{5D7E9DED-5476-45BB-AC42-E3CA64ACDBB2}" dt="2024-04-30T08:52:24.327" v="31" actId="20577"/>
          <ac:spMkLst>
            <pc:docMk/>
            <pc:sldMk cId="3769673381" sldId="379"/>
            <ac:spMk id="4" creationId="{48B373E4-EB09-4637-B2B7-5BD0BAB8AFAE}"/>
          </ac:spMkLst>
        </pc:spChg>
      </pc:sldChg>
      <pc:sldChg chg="modSp mod">
        <pc:chgData name="Bosma, Janneke" userId="fbc09de8-61da-4812-b08f-019a8e6904b9" providerId="ADAL" clId="{5D7E9DED-5476-45BB-AC42-E3CA64ACDBB2}" dt="2024-04-30T08:59:00.168" v="342"/>
        <pc:sldMkLst>
          <pc:docMk/>
          <pc:sldMk cId="1539123830" sldId="385"/>
        </pc:sldMkLst>
        <pc:spChg chg="mod">
          <ac:chgData name="Bosma, Janneke" userId="fbc09de8-61da-4812-b08f-019a8e6904b9" providerId="ADAL" clId="{5D7E9DED-5476-45BB-AC42-E3CA64ACDBB2}" dt="2024-04-30T08:59:00.168" v="342"/>
          <ac:spMkLst>
            <pc:docMk/>
            <pc:sldMk cId="1539123830" sldId="385"/>
            <ac:spMk id="5" creationId="{40BEEE44-7F2B-BDF1-A14B-33D44B17EE26}"/>
          </ac:spMkLst>
        </pc:spChg>
      </pc:sldChg>
      <pc:sldChg chg="addSp delSp modSp mod">
        <pc:chgData name="Bosma, Janneke" userId="fbc09de8-61da-4812-b08f-019a8e6904b9" providerId="ADAL" clId="{5D7E9DED-5476-45BB-AC42-E3CA64ACDBB2}" dt="2024-04-30T08:56:18.236" v="257"/>
        <pc:sldMkLst>
          <pc:docMk/>
          <pc:sldMk cId="3516489296" sldId="397"/>
        </pc:sldMkLst>
        <pc:spChg chg="mod">
          <ac:chgData name="Bosma, Janneke" userId="fbc09de8-61da-4812-b08f-019a8e6904b9" providerId="ADAL" clId="{5D7E9DED-5476-45BB-AC42-E3CA64ACDBB2}" dt="2024-04-30T08:52:51.106" v="49" actId="20577"/>
          <ac:spMkLst>
            <pc:docMk/>
            <pc:sldMk cId="3516489296" sldId="397"/>
            <ac:spMk id="2" creationId="{66EECF1F-3A3A-48A9-AF99-34EA2FE500E0}"/>
          </ac:spMkLst>
        </pc:spChg>
        <pc:spChg chg="mod">
          <ac:chgData name="Bosma, Janneke" userId="fbc09de8-61da-4812-b08f-019a8e6904b9" providerId="ADAL" clId="{5D7E9DED-5476-45BB-AC42-E3CA64ACDBB2}" dt="2024-04-30T08:53:55.304" v="109" actId="20577"/>
          <ac:spMkLst>
            <pc:docMk/>
            <pc:sldMk cId="3516489296" sldId="397"/>
            <ac:spMk id="4" creationId="{BA7C8A4B-0C58-FC4E-3F71-0B174C3C0F27}"/>
          </ac:spMkLst>
        </pc:spChg>
        <pc:spChg chg="mod">
          <ac:chgData name="Bosma, Janneke" userId="fbc09de8-61da-4812-b08f-019a8e6904b9" providerId="ADAL" clId="{5D7E9DED-5476-45BB-AC42-E3CA64ACDBB2}" dt="2024-04-30T08:56:00.393" v="255" actId="1076"/>
          <ac:spMkLst>
            <pc:docMk/>
            <pc:sldMk cId="3516489296" sldId="397"/>
            <ac:spMk id="9" creationId="{60C59D0C-7F34-5328-F8A3-2C3D5BD21F19}"/>
          </ac:spMkLst>
        </pc:spChg>
        <pc:spChg chg="add del mod">
          <ac:chgData name="Bosma, Janneke" userId="fbc09de8-61da-4812-b08f-019a8e6904b9" providerId="ADAL" clId="{5D7E9DED-5476-45BB-AC42-E3CA64ACDBB2}" dt="2024-04-30T08:56:18.236" v="257"/>
          <ac:spMkLst>
            <pc:docMk/>
            <pc:sldMk cId="3516489296" sldId="397"/>
            <ac:spMk id="11" creationId="{7CE98FBD-709A-BFE2-702A-39F8B83F6CEC}"/>
          </ac:spMkLst>
        </pc:spChg>
        <pc:spChg chg="mod">
          <ac:chgData name="Bosma, Janneke" userId="fbc09de8-61da-4812-b08f-019a8e6904b9" providerId="ADAL" clId="{5D7E9DED-5476-45BB-AC42-E3CA64ACDBB2}" dt="2024-04-30T08:53:12.785" v="78" actId="6549"/>
          <ac:spMkLst>
            <pc:docMk/>
            <pc:sldMk cId="3516489296" sldId="397"/>
            <ac:spMk id="13" creationId="{F8425492-1027-AF53-46FF-0C1AB39AE994}"/>
          </ac:spMkLst>
        </pc:spChg>
        <pc:spChg chg="mod">
          <ac:chgData name="Bosma, Janneke" userId="fbc09de8-61da-4812-b08f-019a8e6904b9" providerId="ADAL" clId="{5D7E9DED-5476-45BB-AC42-E3CA64ACDBB2}" dt="2024-04-30T08:54:27.965" v="160" actId="20577"/>
          <ac:spMkLst>
            <pc:docMk/>
            <pc:sldMk cId="3516489296" sldId="397"/>
            <ac:spMk id="14" creationId="{9448B57C-F5A4-AEFA-122A-DFF09EB74573}"/>
          </ac:spMkLst>
        </pc:spChg>
        <pc:spChg chg="mod">
          <ac:chgData name="Bosma, Janneke" userId="fbc09de8-61da-4812-b08f-019a8e6904b9" providerId="ADAL" clId="{5D7E9DED-5476-45BB-AC42-E3CA64ACDBB2}" dt="2024-04-30T08:54:12.403" v="145" actId="20577"/>
          <ac:spMkLst>
            <pc:docMk/>
            <pc:sldMk cId="3516489296" sldId="397"/>
            <ac:spMk id="15" creationId="{E8CDE6DC-D889-9DE9-5FD3-20C9EA913B72}"/>
          </ac:spMkLst>
        </pc:spChg>
        <pc:spChg chg="mod">
          <ac:chgData name="Bosma, Janneke" userId="fbc09de8-61da-4812-b08f-019a8e6904b9" providerId="ADAL" clId="{5D7E9DED-5476-45BB-AC42-E3CA64ACDBB2}" dt="2024-04-30T08:55:02.424" v="189" actId="20577"/>
          <ac:spMkLst>
            <pc:docMk/>
            <pc:sldMk cId="3516489296" sldId="397"/>
            <ac:spMk id="16" creationId="{733BB036-B6B9-C5C5-1F5D-5465D704989E}"/>
          </ac:spMkLst>
        </pc:spChg>
        <pc:spChg chg="mod">
          <ac:chgData name="Bosma, Janneke" userId="fbc09de8-61da-4812-b08f-019a8e6904b9" providerId="ADAL" clId="{5D7E9DED-5476-45BB-AC42-E3CA64ACDBB2}" dt="2024-04-30T08:55:30.984" v="237" actId="20577"/>
          <ac:spMkLst>
            <pc:docMk/>
            <pc:sldMk cId="3516489296" sldId="397"/>
            <ac:spMk id="17" creationId="{EA8662EF-1D91-FD69-1FD7-3879D2D9E2CA}"/>
          </ac:spMkLst>
        </pc:spChg>
        <pc:spChg chg="mod">
          <ac:chgData name="Bosma, Janneke" userId="fbc09de8-61da-4812-b08f-019a8e6904b9" providerId="ADAL" clId="{5D7E9DED-5476-45BB-AC42-E3CA64ACDBB2}" dt="2024-04-30T08:53:38.279" v="104" actId="313"/>
          <ac:spMkLst>
            <pc:docMk/>
            <pc:sldMk cId="3516489296" sldId="397"/>
            <ac:spMk id="21" creationId="{E75BAC1C-CDA9-5FEF-0145-8F393B968ED7}"/>
          </ac:spMkLst>
        </pc:spChg>
      </pc:sldChg>
      <pc:sldChg chg="del">
        <pc:chgData name="Bosma, Janneke" userId="fbc09de8-61da-4812-b08f-019a8e6904b9" providerId="ADAL" clId="{5D7E9DED-5476-45BB-AC42-E3CA64ACDBB2}" dt="2024-04-30T08:56:33.884" v="260" actId="47"/>
        <pc:sldMkLst>
          <pc:docMk/>
          <pc:sldMk cId="564075663" sldId="406"/>
        </pc:sldMkLst>
      </pc:sldChg>
      <pc:sldChg chg="modSp mod">
        <pc:chgData name="Bosma, Janneke" userId="fbc09de8-61da-4812-b08f-019a8e6904b9" providerId="ADAL" clId="{5D7E9DED-5476-45BB-AC42-E3CA64ACDBB2}" dt="2024-04-30T08:59:53.766" v="353" actId="20577"/>
        <pc:sldMkLst>
          <pc:docMk/>
          <pc:sldMk cId="46050430" sldId="407"/>
        </pc:sldMkLst>
        <pc:spChg chg="mod">
          <ac:chgData name="Bosma, Janneke" userId="fbc09de8-61da-4812-b08f-019a8e6904b9" providerId="ADAL" clId="{5D7E9DED-5476-45BB-AC42-E3CA64ACDBB2}" dt="2024-04-30T08:59:53.766" v="353" actId="20577"/>
          <ac:spMkLst>
            <pc:docMk/>
            <pc:sldMk cId="46050430" sldId="407"/>
            <ac:spMk id="11" creationId="{A1EE8646-823E-BAE2-5DB9-6A84A4650D75}"/>
          </ac:spMkLst>
        </pc:spChg>
      </pc:sldChg>
      <pc:sldChg chg="modSp mod">
        <pc:chgData name="Bosma, Janneke" userId="fbc09de8-61da-4812-b08f-019a8e6904b9" providerId="ADAL" clId="{5D7E9DED-5476-45BB-AC42-E3CA64ACDBB2}" dt="2024-04-30T09:01:04.459" v="366" actId="20577"/>
        <pc:sldMkLst>
          <pc:docMk/>
          <pc:sldMk cId="293514284" sldId="408"/>
        </pc:sldMkLst>
        <pc:spChg chg="mod">
          <ac:chgData name="Bosma, Janneke" userId="fbc09de8-61da-4812-b08f-019a8e6904b9" providerId="ADAL" clId="{5D7E9DED-5476-45BB-AC42-E3CA64ACDBB2}" dt="2024-04-30T09:01:04.459" v="366" actId="20577"/>
          <ac:spMkLst>
            <pc:docMk/>
            <pc:sldMk cId="293514284" sldId="408"/>
            <ac:spMk id="2" creationId="{66EECF1F-3A3A-48A9-AF99-34EA2FE500E0}"/>
          </ac:spMkLst>
        </pc:spChg>
        <pc:spChg chg="mod">
          <ac:chgData name="Bosma, Janneke" userId="fbc09de8-61da-4812-b08f-019a8e6904b9" providerId="ADAL" clId="{5D7E9DED-5476-45BB-AC42-E3CA64ACDBB2}" dt="2024-04-30T09:00:48.437" v="365"/>
          <ac:spMkLst>
            <pc:docMk/>
            <pc:sldMk cId="293514284" sldId="408"/>
            <ac:spMk id="7" creationId="{6130060B-082D-F851-D95A-F23B46F433C6}"/>
          </ac:spMkLst>
        </pc:spChg>
      </pc:sldChg>
      <pc:sldChg chg="modSp mod">
        <pc:chgData name="Bosma, Janneke" userId="fbc09de8-61da-4812-b08f-019a8e6904b9" providerId="ADAL" clId="{5D7E9DED-5476-45BB-AC42-E3CA64ACDBB2}" dt="2024-04-30T09:01:17.650" v="368"/>
        <pc:sldMkLst>
          <pc:docMk/>
          <pc:sldMk cId="4091157769" sldId="409"/>
        </pc:sldMkLst>
        <pc:spChg chg="mod">
          <ac:chgData name="Bosma, Janneke" userId="fbc09de8-61da-4812-b08f-019a8e6904b9" providerId="ADAL" clId="{5D7E9DED-5476-45BB-AC42-E3CA64ACDBB2}" dt="2024-04-30T09:01:17.650" v="368"/>
          <ac:spMkLst>
            <pc:docMk/>
            <pc:sldMk cId="4091157769" sldId="409"/>
            <ac:spMk id="11" creationId="{A1EE8646-823E-BAE2-5DB9-6A84A4650D75}"/>
          </ac:spMkLst>
        </pc:spChg>
        <pc:spChg chg="mod">
          <ac:chgData name="Bosma, Janneke" userId="fbc09de8-61da-4812-b08f-019a8e6904b9" providerId="ADAL" clId="{5D7E9DED-5476-45BB-AC42-E3CA64ACDBB2}" dt="2024-04-30T09:01:08.750" v="367" actId="20577"/>
          <ac:spMkLst>
            <pc:docMk/>
            <pc:sldMk cId="4091157769" sldId="409"/>
            <ac:spMk id="14" creationId="{24A03EFF-44DB-60C6-6D92-730352C840AC}"/>
          </ac:spMkLst>
        </pc:spChg>
      </pc:sldChg>
      <pc:sldChg chg="modSp mod">
        <pc:chgData name="Bosma, Janneke" userId="fbc09de8-61da-4812-b08f-019a8e6904b9" providerId="ADAL" clId="{5D7E9DED-5476-45BB-AC42-E3CA64ACDBB2}" dt="2024-04-30T09:01:53.966" v="403"/>
        <pc:sldMkLst>
          <pc:docMk/>
          <pc:sldMk cId="2590585570" sldId="410"/>
        </pc:sldMkLst>
        <pc:spChg chg="mod">
          <ac:chgData name="Bosma, Janneke" userId="fbc09de8-61da-4812-b08f-019a8e6904b9" providerId="ADAL" clId="{5D7E9DED-5476-45BB-AC42-E3CA64ACDBB2}" dt="2024-04-30T09:01:53.966" v="403"/>
          <ac:spMkLst>
            <pc:docMk/>
            <pc:sldMk cId="2590585570" sldId="410"/>
            <ac:spMk id="7" creationId="{6130060B-082D-F851-D95A-F23B46F433C6}"/>
          </ac:spMkLst>
        </pc:spChg>
        <pc:cxnChg chg="mod">
          <ac:chgData name="Bosma, Janneke" userId="fbc09de8-61da-4812-b08f-019a8e6904b9" providerId="ADAL" clId="{5D7E9DED-5476-45BB-AC42-E3CA64ACDBB2}" dt="2024-04-30T09:01:45.534" v="402" actId="14100"/>
          <ac:cxnSpMkLst>
            <pc:docMk/>
            <pc:sldMk cId="2590585570" sldId="410"/>
            <ac:cxnSpMk id="13" creationId="{4B31C844-8014-279F-8970-83BB119EC1C8}"/>
          </ac:cxnSpMkLst>
        </pc:cxnChg>
      </pc:sldChg>
      <pc:sldChg chg="modSp mod">
        <pc:chgData name="Bosma, Janneke" userId="fbc09de8-61da-4812-b08f-019a8e6904b9" providerId="ADAL" clId="{5D7E9DED-5476-45BB-AC42-E3CA64ACDBB2}" dt="2024-04-30T08:57:59.802" v="292" actId="20577"/>
        <pc:sldMkLst>
          <pc:docMk/>
          <pc:sldMk cId="3612393912" sldId="411"/>
        </pc:sldMkLst>
        <pc:spChg chg="mod">
          <ac:chgData name="Bosma, Janneke" userId="fbc09de8-61da-4812-b08f-019a8e6904b9" providerId="ADAL" clId="{5D7E9DED-5476-45BB-AC42-E3CA64ACDBB2}" dt="2024-04-30T08:56:44.805" v="281" actId="20577"/>
          <ac:spMkLst>
            <pc:docMk/>
            <pc:sldMk cId="3612393912" sldId="411"/>
            <ac:spMk id="2" creationId="{66EECF1F-3A3A-48A9-AF99-34EA2FE500E0}"/>
          </ac:spMkLst>
        </pc:spChg>
        <pc:spChg chg="mod">
          <ac:chgData name="Bosma, Janneke" userId="fbc09de8-61da-4812-b08f-019a8e6904b9" providerId="ADAL" clId="{5D7E9DED-5476-45BB-AC42-E3CA64ACDBB2}" dt="2024-04-30T08:57:59.802" v="292" actId="20577"/>
          <ac:spMkLst>
            <pc:docMk/>
            <pc:sldMk cId="3612393912" sldId="411"/>
            <ac:spMk id="5" creationId="{40BEEE44-7F2B-BDF1-A14B-33D44B17EE26}"/>
          </ac:spMkLst>
        </pc:spChg>
      </pc:sldChg>
      <pc:sldChg chg="modSp mod">
        <pc:chgData name="Bosma, Janneke" userId="fbc09de8-61da-4812-b08f-019a8e6904b9" providerId="ADAL" clId="{5D7E9DED-5476-45BB-AC42-E3CA64ACDBB2}" dt="2024-04-30T09:02:17.698" v="413"/>
        <pc:sldMkLst>
          <pc:docMk/>
          <pc:sldMk cId="2758261774" sldId="412"/>
        </pc:sldMkLst>
        <pc:spChg chg="mod">
          <ac:chgData name="Bosma, Janneke" userId="fbc09de8-61da-4812-b08f-019a8e6904b9" providerId="ADAL" clId="{5D7E9DED-5476-45BB-AC42-E3CA64ACDBB2}" dt="2024-04-30T09:02:09.719" v="412" actId="20577"/>
          <ac:spMkLst>
            <pc:docMk/>
            <pc:sldMk cId="2758261774" sldId="412"/>
            <ac:spMk id="2" creationId="{66EECF1F-3A3A-48A9-AF99-34EA2FE500E0}"/>
          </ac:spMkLst>
        </pc:spChg>
        <pc:spChg chg="mod">
          <ac:chgData name="Bosma, Janneke" userId="fbc09de8-61da-4812-b08f-019a8e6904b9" providerId="ADAL" clId="{5D7E9DED-5476-45BB-AC42-E3CA64ACDBB2}" dt="2024-04-30T09:02:17.698" v="413"/>
          <ac:spMkLst>
            <pc:docMk/>
            <pc:sldMk cId="2758261774" sldId="412"/>
            <ac:spMk id="7" creationId="{6130060B-082D-F851-D95A-F23B46F433C6}"/>
          </ac:spMkLst>
        </pc:spChg>
      </pc:sldChg>
      <pc:sldChg chg="modSp mod">
        <pc:chgData name="Bosma, Janneke" userId="fbc09de8-61da-4812-b08f-019a8e6904b9" providerId="ADAL" clId="{5D7E9DED-5476-45BB-AC42-E3CA64ACDBB2}" dt="2024-04-30T09:02:54.043" v="417"/>
        <pc:sldMkLst>
          <pc:docMk/>
          <pc:sldMk cId="1098907144" sldId="413"/>
        </pc:sldMkLst>
        <pc:spChg chg="mod">
          <ac:chgData name="Bosma, Janneke" userId="fbc09de8-61da-4812-b08f-019a8e6904b9" providerId="ADAL" clId="{5D7E9DED-5476-45BB-AC42-E3CA64ACDBB2}" dt="2024-04-30T09:02:54.043" v="417"/>
          <ac:spMkLst>
            <pc:docMk/>
            <pc:sldMk cId="1098907144" sldId="413"/>
            <ac:spMk id="7" creationId="{6130060B-082D-F851-D95A-F23B46F433C6}"/>
          </ac:spMkLst>
        </pc:spChg>
      </pc:sldChg>
      <pc:sldChg chg="modSp mod">
        <pc:chgData name="Bosma, Janneke" userId="fbc09de8-61da-4812-b08f-019a8e6904b9" providerId="ADAL" clId="{5D7E9DED-5476-45BB-AC42-E3CA64ACDBB2}" dt="2024-04-30T09:03:43.010" v="421"/>
        <pc:sldMkLst>
          <pc:docMk/>
          <pc:sldMk cId="2483256213" sldId="414"/>
        </pc:sldMkLst>
        <pc:spChg chg="mod">
          <ac:chgData name="Bosma, Janneke" userId="fbc09de8-61da-4812-b08f-019a8e6904b9" providerId="ADAL" clId="{5D7E9DED-5476-45BB-AC42-E3CA64ACDBB2}" dt="2024-04-30T09:03:43.010" v="421"/>
          <ac:spMkLst>
            <pc:docMk/>
            <pc:sldMk cId="2483256213" sldId="414"/>
            <ac:spMk id="7" creationId="{6130060B-082D-F851-D95A-F23B46F433C6}"/>
          </ac:spMkLst>
        </pc:spChg>
      </pc:sldChg>
      <pc:sldChg chg="modSp mod">
        <pc:chgData name="Bosma, Janneke" userId="fbc09de8-61da-4812-b08f-019a8e6904b9" providerId="ADAL" clId="{5D7E9DED-5476-45BB-AC42-E3CA64ACDBB2}" dt="2024-04-30T09:04:08.587" v="424"/>
        <pc:sldMkLst>
          <pc:docMk/>
          <pc:sldMk cId="4044825837" sldId="415"/>
        </pc:sldMkLst>
        <pc:spChg chg="mod">
          <ac:chgData name="Bosma, Janneke" userId="fbc09de8-61da-4812-b08f-019a8e6904b9" providerId="ADAL" clId="{5D7E9DED-5476-45BB-AC42-E3CA64ACDBB2}" dt="2024-04-30T09:04:08.587" v="424"/>
          <ac:spMkLst>
            <pc:docMk/>
            <pc:sldMk cId="4044825837" sldId="415"/>
            <ac:spMk id="7" creationId="{6130060B-082D-F851-D95A-F23B46F433C6}"/>
          </ac:spMkLst>
        </pc:spChg>
      </pc:sldChg>
      <pc:sldChg chg="modSp mod">
        <pc:chgData name="Bosma, Janneke" userId="fbc09de8-61da-4812-b08f-019a8e6904b9" providerId="ADAL" clId="{5D7E9DED-5476-45BB-AC42-E3CA64ACDBB2}" dt="2024-04-30T09:04:33.159" v="428" actId="5793"/>
        <pc:sldMkLst>
          <pc:docMk/>
          <pc:sldMk cId="3853690978" sldId="416"/>
        </pc:sldMkLst>
        <pc:spChg chg="mod">
          <ac:chgData name="Bosma, Janneke" userId="fbc09de8-61da-4812-b08f-019a8e6904b9" providerId="ADAL" clId="{5D7E9DED-5476-45BB-AC42-E3CA64ACDBB2}" dt="2024-04-30T09:04:33.159" v="428" actId="5793"/>
          <ac:spMkLst>
            <pc:docMk/>
            <pc:sldMk cId="3853690978" sldId="416"/>
            <ac:spMk id="7" creationId="{6130060B-082D-F851-D95A-F23B46F433C6}"/>
          </ac:spMkLst>
        </pc:spChg>
      </pc:sldChg>
      <pc:sldChg chg="modSp mod">
        <pc:chgData name="Bosma, Janneke" userId="fbc09de8-61da-4812-b08f-019a8e6904b9" providerId="ADAL" clId="{5D7E9DED-5476-45BB-AC42-E3CA64ACDBB2}" dt="2024-04-30T09:04:51.211" v="429"/>
        <pc:sldMkLst>
          <pc:docMk/>
          <pc:sldMk cId="3669812386" sldId="417"/>
        </pc:sldMkLst>
        <pc:spChg chg="mod">
          <ac:chgData name="Bosma, Janneke" userId="fbc09de8-61da-4812-b08f-019a8e6904b9" providerId="ADAL" clId="{5D7E9DED-5476-45BB-AC42-E3CA64ACDBB2}" dt="2024-04-30T09:04:51.211" v="429"/>
          <ac:spMkLst>
            <pc:docMk/>
            <pc:sldMk cId="3669812386" sldId="417"/>
            <ac:spMk id="7" creationId="{6130060B-082D-F851-D95A-F23B46F433C6}"/>
          </ac:spMkLst>
        </pc:spChg>
      </pc:sldChg>
      <pc:sldChg chg="modSp mod">
        <pc:chgData name="Bosma, Janneke" userId="fbc09de8-61da-4812-b08f-019a8e6904b9" providerId="ADAL" clId="{5D7E9DED-5476-45BB-AC42-E3CA64ACDBB2}" dt="2024-04-30T09:05:25.276" v="465" actId="20577"/>
        <pc:sldMkLst>
          <pc:docMk/>
          <pc:sldMk cId="3739586993" sldId="418"/>
        </pc:sldMkLst>
        <pc:spChg chg="mod">
          <ac:chgData name="Bosma, Janneke" userId="fbc09de8-61da-4812-b08f-019a8e6904b9" providerId="ADAL" clId="{5D7E9DED-5476-45BB-AC42-E3CA64ACDBB2}" dt="2024-04-30T09:05:05.845" v="431"/>
          <ac:spMkLst>
            <pc:docMk/>
            <pc:sldMk cId="3739586993" sldId="418"/>
            <ac:spMk id="7" creationId="{6130060B-082D-F851-D95A-F23B46F433C6}"/>
          </ac:spMkLst>
        </pc:spChg>
        <pc:spChg chg="mod">
          <ac:chgData name="Bosma, Janneke" userId="fbc09de8-61da-4812-b08f-019a8e6904b9" providerId="ADAL" clId="{5D7E9DED-5476-45BB-AC42-E3CA64ACDBB2}" dt="2024-04-30T09:05:15.412" v="448" actId="20577"/>
          <ac:spMkLst>
            <pc:docMk/>
            <pc:sldMk cId="3739586993" sldId="418"/>
            <ac:spMk id="13" creationId="{FA0BD8ED-5E75-8325-8717-1ABA9F0F635A}"/>
          </ac:spMkLst>
        </pc:spChg>
        <pc:spChg chg="mod">
          <ac:chgData name="Bosma, Janneke" userId="fbc09de8-61da-4812-b08f-019a8e6904b9" providerId="ADAL" clId="{5D7E9DED-5476-45BB-AC42-E3CA64ACDBB2}" dt="2024-04-30T09:05:20.425" v="455" actId="20577"/>
          <ac:spMkLst>
            <pc:docMk/>
            <pc:sldMk cId="3739586993" sldId="418"/>
            <ac:spMk id="14" creationId="{B35AA210-CC32-1DE3-DB03-C2B61186BA1B}"/>
          </ac:spMkLst>
        </pc:spChg>
        <pc:spChg chg="mod">
          <ac:chgData name="Bosma, Janneke" userId="fbc09de8-61da-4812-b08f-019a8e6904b9" providerId="ADAL" clId="{5D7E9DED-5476-45BB-AC42-E3CA64ACDBB2}" dt="2024-04-30T09:05:25.276" v="465" actId="20577"/>
          <ac:spMkLst>
            <pc:docMk/>
            <pc:sldMk cId="3739586993" sldId="418"/>
            <ac:spMk id="19" creationId="{FE8A4338-CB20-657A-4DB8-B122D66DABDC}"/>
          </ac:spMkLst>
        </pc:spChg>
      </pc:sldChg>
      <pc:sldChg chg="addSp delSp modSp mod">
        <pc:chgData name="Bosma, Janneke" userId="fbc09de8-61da-4812-b08f-019a8e6904b9" providerId="ADAL" clId="{5D7E9DED-5476-45BB-AC42-E3CA64ACDBB2}" dt="2024-04-30T09:06:19.648" v="470" actId="1076"/>
        <pc:sldMkLst>
          <pc:docMk/>
          <pc:sldMk cId="2495326749" sldId="419"/>
        </pc:sldMkLst>
        <pc:spChg chg="mod">
          <ac:chgData name="Bosma, Janneke" userId="fbc09de8-61da-4812-b08f-019a8e6904b9" providerId="ADAL" clId="{5D7E9DED-5476-45BB-AC42-E3CA64ACDBB2}" dt="2024-04-30T09:05:57.689" v="467"/>
          <ac:spMkLst>
            <pc:docMk/>
            <pc:sldMk cId="2495326749" sldId="419"/>
            <ac:spMk id="7" creationId="{6130060B-082D-F851-D95A-F23B46F433C6}"/>
          </ac:spMkLst>
        </pc:spChg>
        <pc:picChg chg="del">
          <ac:chgData name="Bosma, Janneke" userId="fbc09de8-61da-4812-b08f-019a8e6904b9" providerId="ADAL" clId="{5D7E9DED-5476-45BB-AC42-E3CA64ACDBB2}" dt="2024-04-30T09:06:15.200" v="468" actId="478"/>
          <ac:picMkLst>
            <pc:docMk/>
            <pc:sldMk cId="2495326749" sldId="419"/>
            <ac:picMk id="6" creationId="{5E0E3619-D044-EB57-E6EB-4301F9C71325}"/>
          </ac:picMkLst>
        </pc:picChg>
        <pc:picChg chg="add mod">
          <ac:chgData name="Bosma, Janneke" userId="fbc09de8-61da-4812-b08f-019a8e6904b9" providerId="ADAL" clId="{5D7E9DED-5476-45BB-AC42-E3CA64ACDBB2}" dt="2024-04-30T09:06:19.648" v="470" actId="1076"/>
          <ac:picMkLst>
            <pc:docMk/>
            <pc:sldMk cId="2495326749" sldId="419"/>
            <ac:picMk id="10" creationId="{5563075B-5503-27D2-1F0B-F1A81CB18264}"/>
          </ac:picMkLst>
        </pc:picChg>
      </pc:sldChg>
      <pc:sldChg chg="modSp mod">
        <pc:chgData name="Bosma, Janneke" userId="fbc09de8-61da-4812-b08f-019a8e6904b9" providerId="ADAL" clId="{5D7E9DED-5476-45BB-AC42-E3CA64ACDBB2}" dt="2024-04-30T09:07:26.003" v="545" actId="20577"/>
        <pc:sldMkLst>
          <pc:docMk/>
          <pc:sldMk cId="2388035959" sldId="420"/>
        </pc:sldMkLst>
        <pc:spChg chg="mod">
          <ac:chgData name="Bosma, Janneke" userId="fbc09de8-61da-4812-b08f-019a8e6904b9" providerId="ADAL" clId="{5D7E9DED-5476-45BB-AC42-E3CA64ACDBB2}" dt="2024-04-30T09:07:26.003" v="545" actId="20577"/>
          <ac:spMkLst>
            <pc:docMk/>
            <pc:sldMk cId="2388035959" sldId="420"/>
            <ac:spMk id="17" creationId="{90835E28-2F73-5405-7011-F118791CE24B}"/>
          </ac:spMkLst>
        </pc:spChg>
        <pc:spChg chg="mod">
          <ac:chgData name="Bosma, Janneke" userId="fbc09de8-61da-4812-b08f-019a8e6904b9" providerId="ADAL" clId="{5D7E9DED-5476-45BB-AC42-E3CA64ACDBB2}" dt="2024-04-30T09:07:01.525" v="497" actId="20577"/>
          <ac:spMkLst>
            <pc:docMk/>
            <pc:sldMk cId="2388035959" sldId="420"/>
            <ac:spMk id="18" creationId="{19F6B2BB-16C2-0EE6-FEA5-67E50A58FF9D}"/>
          </ac:spMkLst>
        </pc:spChg>
        <pc:spChg chg="mod">
          <ac:chgData name="Bosma, Janneke" userId="fbc09de8-61da-4812-b08f-019a8e6904b9" providerId="ADAL" clId="{5D7E9DED-5476-45BB-AC42-E3CA64ACDBB2}" dt="2024-04-30T09:06:32.196" v="471"/>
          <ac:spMkLst>
            <pc:docMk/>
            <pc:sldMk cId="2388035959" sldId="420"/>
            <ac:spMk id="19" creationId="{CFAAC475-4B62-0FF7-A0F2-B7EC9802B226}"/>
          </ac:spMkLst>
        </pc:spChg>
        <pc:spChg chg="mod">
          <ac:chgData name="Bosma, Janneke" userId="fbc09de8-61da-4812-b08f-019a8e6904b9" providerId="ADAL" clId="{5D7E9DED-5476-45BB-AC42-E3CA64ACDBB2}" dt="2024-04-30T09:06:48.679" v="472"/>
          <ac:spMkLst>
            <pc:docMk/>
            <pc:sldMk cId="2388035959" sldId="420"/>
            <ac:spMk id="20" creationId="{3A0C3F1E-2F5A-33F9-FFBB-09FFC74E6445}"/>
          </ac:spMkLst>
        </pc:spChg>
      </pc:sldChg>
      <pc:sldChg chg="modSp mod">
        <pc:chgData name="Bosma, Janneke" userId="fbc09de8-61da-4812-b08f-019a8e6904b9" providerId="ADAL" clId="{5D7E9DED-5476-45BB-AC42-E3CA64ACDBB2}" dt="2024-04-30T09:07:36.535" v="546"/>
        <pc:sldMkLst>
          <pc:docMk/>
          <pc:sldMk cId="3939267891" sldId="421"/>
        </pc:sldMkLst>
        <pc:spChg chg="mod">
          <ac:chgData name="Bosma, Janneke" userId="fbc09de8-61da-4812-b08f-019a8e6904b9" providerId="ADAL" clId="{5D7E9DED-5476-45BB-AC42-E3CA64ACDBB2}" dt="2024-04-30T09:07:36.535" v="546"/>
          <ac:spMkLst>
            <pc:docMk/>
            <pc:sldMk cId="3939267891" sldId="421"/>
            <ac:spMk id="4" creationId="{FAF63E35-476B-7E52-1BB2-7BD007611542}"/>
          </ac:spMkLst>
        </pc:spChg>
      </pc:sldChg>
      <pc:sldChg chg="modSp mod">
        <pc:chgData name="Bosma, Janneke" userId="fbc09de8-61da-4812-b08f-019a8e6904b9" providerId="ADAL" clId="{5D7E9DED-5476-45BB-AC42-E3CA64ACDBB2}" dt="2024-04-30T09:08:05.857" v="599"/>
        <pc:sldMkLst>
          <pc:docMk/>
          <pc:sldMk cId="1789795038" sldId="422"/>
        </pc:sldMkLst>
        <pc:spChg chg="mod">
          <ac:chgData name="Bosma, Janneke" userId="fbc09de8-61da-4812-b08f-019a8e6904b9" providerId="ADAL" clId="{5D7E9DED-5476-45BB-AC42-E3CA64ACDBB2}" dt="2024-04-30T09:08:05.857" v="599"/>
          <ac:spMkLst>
            <pc:docMk/>
            <pc:sldMk cId="1789795038" sldId="422"/>
            <ac:spMk id="4" creationId="{71FA9C9A-5CE8-9C39-A904-4BE1B98706A4}"/>
          </ac:spMkLst>
        </pc:spChg>
        <pc:spChg chg="mod">
          <ac:chgData name="Bosma, Janneke" userId="fbc09de8-61da-4812-b08f-019a8e6904b9" providerId="ADAL" clId="{5D7E9DED-5476-45BB-AC42-E3CA64ACDBB2}" dt="2024-04-30T09:07:50.536" v="562" actId="20577"/>
          <ac:spMkLst>
            <pc:docMk/>
            <pc:sldMk cId="1789795038" sldId="422"/>
            <ac:spMk id="9" creationId="{6FCC7BEE-A0C3-03EE-CF60-2EEDF06981E6}"/>
          </ac:spMkLst>
        </pc:spChg>
        <pc:spChg chg="mod">
          <ac:chgData name="Bosma, Janneke" userId="fbc09de8-61da-4812-b08f-019a8e6904b9" providerId="ADAL" clId="{5D7E9DED-5476-45BB-AC42-E3CA64ACDBB2}" dt="2024-04-30T09:07:58.122" v="598" actId="20577"/>
          <ac:spMkLst>
            <pc:docMk/>
            <pc:sldMk cId="1789795038" sldId="422"/>
            <ac:spMk id="10" creationId="{A32E7D43-09F8-59AB-808A-616E0A44945A}"/>
          </ac:spMkLst>
        </pc:spChg>
        <pc:spChg chg="mod">
          <ac:chgData name="Bosma, Janneke" userId="fbc09de8-61da-4812-b08f-019a8e6904b9" providerId="ADAL" clId="{5D7E9DED-5476-45BB-AC42-E3CA64ACDBB2}" dt="2024-04-30T09:07:46.605" v="547"/>
          <ac:spMkLst>
            <pc:docMk/>
            <pc:sldMk cId="1789795038" sldId="422"/>
            <ac:spMk id="12" creationId="{2D9E843E-7061-D8B3-730B-EEF74193C2FA}"/>
          </ac:spMkLst>
        </pc:spChg>
      </pc:sldChg>
      <pc:sldChg chg="modSp mod">
        <pc:chgData name="Bosma, Janneke" userId="fbc09de8-61da-4812-b08f-019a8e6904b9" providerId="ADAL" clId="{5D7E9DED-5476-45BB-AC42-E3CA64ACDBB2}" dt="2024-04-30T09:03:51.895" v="422"/>
        <pc:sldMkLst>
          <pc:docMk/>
          <pc:sldMk cId="114589316" sldId="423"/>
        </pc:sldMkLst>
        <pc:spChg chg="mod">
          <ac:chgData name="Bosma, Janneke" userId="fbc09de8-61da-4812-b08f-019a8e6904b9" providerId="ADAL" clId="{5D7E9DED-5476-45BB-AC42-E3CA64ACDBB2}" dt="2024-04-30T09:03:51.895" v="422"/>
          <ac:spMkLst>
            <pc:docMk/>
            <pc:sldMk cId="114589316" sldId="423"/>
            <ac:spMk id="7" creationId="{6130060B-082D-F851-D95A-F23B46F433C6}"/>
          </ac:spMkLst>
        </pc:spChg>
      </pc:sldChg>
      <pc:sldChg chg="modSp mod">
        <pc:chgData name="Bosma, Janneke" userId="fbc09de8-61da-4812-b08f-019a8e6904b9" providerId="ADAL" clId="{5D7E9DED-5476-45BB-AC42-E3CA64ACDBB2}" dt="2024-04-30T09:08:25.463" v="602"/>
        <pc:sldMkLst>
          <pc:docMk/>
          <pc:sldMk cId="2572287687" sldId="424"/>
        </pc:sldMkLst>
        <pc:spChg chg="mod">
          <ac:chgData name="Bosma, Janneke" userId="fbc09de8-61da-4812-b08f-019a8e6904b9" providerId="ADAL" clId="{5D7E9DED-5476-45BB-AC42-E3CA64ACDBB2}" dt="2024-04-30T09:08:25.463" v="602"/>
          <ac:spMkLst>
            <pc:docMk/>
            <pc:sldMk cId="2572287687" sldId="424"/>
            <ac:spMk id="3" creationId="{85D56D13-19BA-8733-E163-76945536D05D}"/>
          </ac:spMkLst>
        </pc:spChg>
      </pc:sldChg>
      <pc:sldChg chg="modSp mod">
        <pc:chgData name="Bosma, Janneke" userId="fbc09de8-61da-4812-b08f-019a8e6904b9" providerId="ADAL" clId="{5D7E9DED-5476-45BB-AC42-E3CA64ACDBB2}" dt="2024-05-03T07:35:11.384" v="715" actId="20577"/>
        <pc:sldMkLst>
          <pc:docMk/>
          <pc:sldMk cId="2505307723" sldId="425"/>
        </pc:sldMkLst>
        <pc:spChg chg="mod">
          <ac:chgData name="Bosma, Janneke" userId="fbc09de8-61da-4812-b08f-019a8e6904b9" providerId="ADAL" clId="{5D7E9DED-5476-45BB-AC42-E3CA64ACDBB2}" dt="2024-05-03T07:35:11.384" v="715" actId="20577"/>
          <ac:spMkLst>
            <pc:docMk/>
            <pc:sldMk cId="2505307723" sldId="425"/>
            <ac:spMk id="2" creationId="{BB8D5681-C545-CEED-C71A-0ED0B95232D2}"/>
          </ac:spMkLst>
        </pc:spChg>
        <pc:spChg chg="mod">
          <ac:chgData name="Bosma, Janneke" userId="fbc09de8-61da-4812-b08f-019a8e6904b9" providerId="ADAL" clId="{5D7E9DED-5476-45BB-AC42-E3CA64ACDBB2}" dt="2024-04-30T09:08:55.141" v="607"/>
          <ac:spMkLst>
            <pc:docMk/>
            <pc:sldMk cId="2505307723" sldId="425"/>
            <ac:spMk id="3" creationId="{48031A04-7CFD-6462-836A-49F9BC1DE150}"/>
          </ac:spMkLst>
        </pc:spChg>
      </pc:sldChg>
      <pc:sldChg chg="modSp mod">
        <pc:chgData name="Bosma, Janneke" userId="fbc09de8-61da-4812-b08f-019a8e6904b9" providerId="ADAL" clId="{5D7E9DED-5476-45BB-AC42-E3CA64ACDBB2}" dt="2024-04-30T09:09:20.839" v="610"/>
        <pc:sldMkLst>
          <pc:docMk/>
          <pc:sldMk cId="2484447102" sldId="426"/>
        </pc:sldMkLst>
        <pc:spChg chg="mod">
          <ac:chgData name="Bosma, Janneke" userId="fbc09de8-61da-4812-b08f-019a8e6904b9" providerId="ADAL" clId="{5D7E9DED-5476-45BB-AC42-E3CA64ACDBB2}" dt="2024-04-30T09:09:20.839" v="610"/>
          <ac:spMkLst>
            <pc:docMk/>
            <pc:sldMk cId="2484447102" sldId="426"/>
            <ac:spMk id="3" creationId="{B3760A30-47C6-BEE2-F689-6C6287D11AE1}"/>
          </ac:spMkLst>
        </pc:spChg>
      </pc:sldChg>
      <pc:sldChg chg="addSp modSp mod">
        <pc:chgData name="Bosma, Janneke" userId="fbc09de8-61da-4812-b08f-019a8e6904b9" providerId="ADAL" clId="{5D7E9DED-5476-45BB-AC42-E3CA64ACDBB2}" dt="2024-04-30T09:11:08.364" v="703"/>
        <pc:sldMkLst>
          <pc:docMk/>
          <pc:sldMk cId="805092564" sldId="427"/>
        </pc:sldMkLst>
        <pc:spChg chg="mod">
          <ac:chgData name="Bosma, Janneke" userId="fbc09de8-61da-4812-b08f-019a8e6904b9" providerId="ADAL" clId="{5D7E9DED-5476-45BB-AC42-E3CA64ACDBB2}" dt="2024-04-30T09:09:56.443" v="615"/>
          <ac:spMkLst>
            <pc:docMk/>
            <pc:sldMk cId="805092564" sldId="427"/>
            <ac:spMk id="3" creationId="{8EA9C816-D3FC-5907-ED24-7D59FC2C3AE3}"/>
          </ac:spMkLst>
        </pc:spChg>
        <pc:spChg chg="mod">
          <ac:chgData name="Bosma, Janneke" userId="fbc09de8-61da-4812-b08f-019a8e6904b9" providerId="ADAL" clId="{5D7E9DED-5476-45BB-AC42-E3CA64ACDBB2}" dt="2024-04-30T09:10:06.162" v="634" actId="20577"/>
          <ac:spMkLst>
            <pc:docMk/>
            <pc:sldMk cId="805092564" sldId="427"/>
            <ac:spMk id="16" creationId="{143D4C67-2049-CC3C-0FEA-B89F75408752}"/>
          </ac:spMkLst>
        </pc:spChg>
        <pc:spChg chg="mod">
          <ac:chgData name="Bosma, Janneke" userId="fbc09de8-61da-4812-b08f-019a8e6904b9" providerId="ADAL" clId="{5D7E9DED-5476-45BB-AC42-E3CA64ACDBB2}" dt="2024-04-30T09:10:24.553" v="637" actId="1076"/>
          <ac:spMkLst>
            <pc:docMk/>
            <pc:sldMk cId="805092564" sldId="427"/>
            <ac:spMk id="17" creationId="{BCAC4939-A9AF-B875-9082-96BD50927A06}"/>
          </ac:spMkLst>
        </pc:spChg>
        <pc:spChg chg="mod">
          <ac:chgData name="Bosma, Janneke" userId="fbc09de8-61da-4812-b08f-019a8e6904b9" providerId="ADAL" clId="{5D7E9DED-5476-45BB-AC42-E3CA64ACDBB2}" dt="2024-04-30T09:10:58.269" v="702" actId="20577"/>
          <ac:spMkLst>
            <pc:docMk/>
            <pc:sldMk cId="805092564" sldId="427"/>
            <ac:spMk id="18" creationId="{FAE9FBFF-30C8-25C0-94BD-1BB9A9B16431}"/>
          </ac:spMkLst>
        </pc:spChg>
        <pc:spChg chg="mod">
          <ac:chgData name="Bosma, Janneke" userId="fbc09de8-61da-4812-b08f-019a8e6904b9" providerId="ADAL" clId="{5D7E9DED-5476-45BB-AC42-E3CA64ACDBB2}" dt="2024-04-30T09:10:49.259" v="680" actId="20577"/>
          <ac:spMkLst>
            <pc:docMk/>
            <pc:sldMk cId="805092564" sldId="427"/>
            <ac:spMk id="19" creationId="{FFFA4A67-E670-CD87-74A4-C9A907CC0B23}"/>
          </ac:spMkLst>
        </pc:spChg>
        <pc:spChg chg="mod">
          <ac:chgData name="Bosma, Janneke" userId="fbc09de8-61da-4812-b08f-019a8e6904b9" providerId="ADAL" clId="{5D7E9DED-5476-45BB-AC42-E3CA64ACDBB2}" dt="2024-04-30T09:10:55.784" v="700" actId="20577"/>
          <ac:spMkLst>
            <pc:docMk/>
            <pc:sldMk cId="805092564" sldId="427"/>
            <ac:spMk id="20" creationId="{FE6A46C4-2036-80FC-9AAA-D091789BEFB8}"/>
          </ac:spMkLst>
        </pc:spChg>
        <pc:spChg chg="add mod">
          <ac:chgData name="Bosma, Janneke" userId="fbc09de8-61da-4812-b08f-019a8e6904b9" providerId="ADAL" clId="{5D7E9DED-5476-45BB-AC42-E3CA64ACDBB2}" dt="2024-04-30T09:11:08.364" v="703"/>
          <ac:spMkLst>
            <pc:docMk/>
            <pc:sldMk cId="805092564" sldId="427"/>
            <ac:spMk id="21" creationId="{D28AE8AD-3755-722F-F534-DF81C8527A0D}"/>
          </ac:spMkLst>
        </pc:spChg>
      </pc:sldChg>
      <pc:sldChg chg="addSp modSp add">
        <pc:chgData name="Bosma, Janneke" userId="fbc09de8-61da-4812-b08f-019a8e6904b9" providerId="ADAL" clId="{5D7E9DED-5476-45BB-AC42-E3CA64ACDBB2}" dt="2024-04-30T08:56:28.774" v="259"/>
        <pc:sldMkLst>
          <pc:docMk/>
          <pc:sldMk cId="991624986" sldId="428"/>
        </pc:sldMkLst>
        <pc:spChg chg="add mod">
          <ac:chgData name="Bosma, Janneke" userId="fbc09de8-61da-4812-b08f-019a8e6904b9" providerId="ADAL" clId="{5D7E9DED-5476-45BB-AC42-E3CA64ACDBB2}" dt="2024-04-30T08:56:28.774" v="259"/>
          <ac:spMkLst>
            <pc:docMk/>
            <pc:sldMk cId="991624986" sldId="428"/>
            <ac:spMk id="11" creationId="{387E18F3-4699-86DB-61EF-8C1330AC28CA}"/>
          </ac:spMkLst>
        </pc:spChg>
        <pc:spChg chg="add mod">
          <ac:chgData name="Bosma, Janneke" userId="fbc09de8-61da-4812-b08f-019a8e6904b9" providerId="ADAL" clId="{5D7E9DED-5476-45BB-AC42-E3CA64ACDBB2}" dt="2024-04-30T08:56:28.774" v="259"/>
          <ac:spMkLst>
            <pc:docMk/>
            <pc:sldMk cId="991624986" sldId="428"/>
            <ac:spMk id="22" creationId="{9A939B48-148C-6952-5D51-9B37AFEC3873}"/>
          </ac:spMkLst>
        </pc:spChg>
        <pc:spChg chg="add mod">
          <ac:chgData name="Bosma, Janneke" userId="fbc09de8-61da-4812-b08f-019a8e6904b9" providerId="ADAL" clId="{5D7E9DED-5476-45BB-AC42-E3CA64ACDBB2}" dt="2024-04-30T08:56:28.774" v="259"/>
          <ac:spMkLst>
            <pc:docMk/>
            <pc:sldMk cId="991624986" sldId="428"/>
            <ac:spMk id="23" creationId="{D5911FD1-2073-67EF-4EF2-D443E57D5732}"/>
          </ac:spMkLst>
        </pc:spChg>
        <pc:spChg chg="add mod">
          <ac:chgData name="Bosma, Janneke" userId="fbc09de8-61da-4812-b08f-019a8e6904b9" providerId="ADAL" clId="{5D7E9DED-5476-45BB-AC42-E3CA64ACDBB2}" dt="2024-04-30T08:56:28.774" v="259"/>
          <ac:spMkLst>
            <pc:docMk/>
            <pc:sldMk cId="991624986" sldId="428"/>
            <ac:spMk id="24" creationId="{91199834-504A-ED2F-6F61-60BDA6CB7313}"/>
          </ac:spMkLst>
        </pc:spChg>
        <pc:spChg chg="add mod">
          <ac:chgData name="Bosma, Janneke" userId="fbc09de8-61da-4812-b08f-019a8e6904b9" providerId="ADAL" clId="{5D7E9DED-5476-45BB-AC42-E3CA64ACDBB2}" dt="2024-04-30T08:56:28.774" v="259"/>
          <ac:spMkLst>
            <pc:docMk/>
            <pc:sldMk cId="991624986" sldId="428"/>
            <ac:spMk id="25" creationId="{94165B84-E86C-643E-176A-957AB9BE4229}"/>
          </ac:spMkLst>
        </pc:spChg>
      </pc:sldChg>
      <pc:sldChg chg="modSp add mod">
        <pc:chgData name="Bosma, Janneke" userId="fbc09de8-61da-4812-b08f-019a8e6904b9" providerId="ADAL" clId="{5D7E9DED-5476-45BB-AC42-E3CA64ACDBB2}" dt="2024-05-03T07:36:44.356" v="751"/>
        <pc:sldMkLst>
          <pc:docMk/>
          <pc:sldMk cId="616742376" sldId="429"/>
        </pc:sldMkLst>
        <pc:spChg chg="mod">
          <ac:chgData name="Bosma, Janneke" userId="fbc09de8-61da-4812-b08f-019a8e6904b9" providerId="ADAL" clId="{5D7E9DED-5476-45BB-AC42-E3CA64ACDBB2}" dt="2024-05-03T07:35:24.031" v="733" actId="20577"/>
          <ac:spMkLst>
            <pc:docMk/>
            <pc:sldMk cId="616742376" sldId="429"/>
            <ac:spMk id="2" creationId="{D46D76D3-1B35-6F3F-3D6C-85EBC010F728}"/>
          </ac:spMkLst>
        </pc:spChg>
        <pc:spChg chg="mod">
          <ac:chgData name="Bosma, Janneke" userId="fbc09de8-61da-4812-b08f-019a8e6904b9" providerId="ADAL" clId="{5D7E9DED-5476-45BB-AC42-E3CA64ACDBB2}" dt="2024-05-03T07:36:44.356" v="751"/>
          <ac:spMkLst>
            <pc:docMk/>
            <pc:sldMk cId="616742376" sldId="429"/>
            <ac:spMk id="3" creationId="{22C12031-7A65-874B-BCBA-56B63690C32F}"/>
          </ac:spMkLst>
        </pc:spChg>
      </pc:sldChg>
      <pc:sldChg chg="modSp add mod">
        <pc:chgData name="Bosma, Janneke" userId="fbc09de8-61da-4812-b08f-019a8e6904b9" providerId="ADAL" clId="{5D7E9DED-5476-45BB-AC42-E3CA64ACDBB2}" dt="2024-05-03T07:37:40.256" v="759" actId="5793"/>
        <pc:sldMkLst>
          <pc:docMk/>
          <pc:sldMk cId="3301879859" sldId="430"/>
        </pc:sldMkLst>
        <pc:spChg chg="mod">
          <ac:chgData name="Bosma, Janneke" userId="fbc09de8-61da-4812-b08f-019a8e6904b9" providerId="ADAL" clId="{5D7E9DED-5476-45BB-AC42-E3CA64ACDBB2}" dt="2024-05-03T07:37:40.256" v="759" actId="5793"/>
          <ac:spMkLst>
            <pc:docMk/>
            <pc:sldMk cId="3301879859" sldId="430"/>
            <ac:spMk id="3" creationId="{0CCF6616-F3DB-E50C-8D40-27068515C877}"/>
          </ac:spMkLst>
        </pc:spChg>
      </pc:sldChg>
      <pc:sldChg chg="modSp add mod">
        <pc:chgData name="Bosma, Janneke" userId="fbc09de8-61da-4812-b08f-019a8e6904b9" providerId="ADAL" clId="{5D7E9DED-5476-45BB-AC42-E3CA64ACDBB2}" dt="2024-05-03T07:37:58.463" v="761"/>
        <pc:sldMkLst>
          <pc:docMk/>
          <pc:sldMk cId="1694710441" sldId="431"/>
        </pc:sldMkLst>
        <pc:spChg chg="mod">
          <ac:chgData name="Bosma, Janneke" userId="fbc09de8-61da-4812-b08f-019a8e6904b9" providerId="ADAL" clId="{5D7E9DED-5476-45BB-AC42-E3CA64ACDBB2}" dt="2024-05-03T07:37:58.463" v="761"/>
          <ac:spMkLst>
            <pc:docMk/>
            <pc:sldMk cId="1694710441" sldId="431"/>
            <ac:spMk id="3" creationId="{656C617F-C28F-6723-6B08-417A2014A62D}"/>
          </ac:spMkLst>
        </pc:spChg>
      </pc:sldChg>
      <pc:sldChg chg="modSp add mod">
        <pc:chgData name="Bosma, Janneke" userId="fbc09de8-61da-4812-b08f-019a8e6904b9" providerId="ADAL" clId="{5D7E9DED-5476-45BB-AC42-E3CA64ACDBB2}" dt="2024-05-03T07:39:12.285" v="768"/>
        <pc:sldMkLst>
          <pc:docMk/>
          <pc:sldMk cId="328499983" sldId="432"/>
        </pc:sldMkLst>
        <pc:spChg chg="mod">
          <ac:chgData name="Bosma, Janneke" userId="fbc09de8-61da-4812-b08f-019a8e6904b9" providerId="ADAL" clId="{5D7E9DED-5476-45BB-AC42-E3CA64ACDBB2}" dt="2024-05-03T07:39:12.285" v="768"/>
          <ac:spMkLst>
            <pc:docMk/>
            <pc:sldMk cId="328499983" sldId="432"/>
            <ac:spMk id="3" creationId="{1CFDD6C2-C54D-9EEB-7E31-F58FAE6B85B1}"/>
          </ac:spMkLst>
        </pc:spChg>
      </pc:sldChg>
      <pc:sldChg chg="modSp add mod">
        <pc:chgData name="Bosma, Janneke" userId="fbc09de8-61da-4812-b08f-019a8e6904b9" providerId="ADAL" clId="{5D7E9DED-5476-45BB-AC42-E3CA64ACDBB2}" dt="2024-05-03T07:39:38.873" v="771"/>
        <pc:sldMkLst>
          <pc:docMk/>
          <pc:sldMk cId="3505388845" sldId="433"/>
        </pc:sldMkLst>
        <pc:spChg chg="mod">
          <ac:chgData name="Bosma, Janneke" userId="fbc09de8-61da-4812-b08f-019a8e6904b9" providerId="ADAL" clId="{5D7E9DED-5476-45BB-AC42-E3CA64ACDBB2}" dt="2024-05-03T07:39:38.873" v="771"/>
          <ac:spMkLst>
            <pc:docMk/>
            <pc:sldMk cId="3505388845" sldId="433"/>
            <ac:spMk id="3" creationId="{DF67A198-7E9F-1D9D-BAD2-CF8869C97AAD}"/>
          </ac:spMkLst>
        </pc:spChg>
      </pc:sldChg>
      <pc:sldChg chg="modSp add mod">
        <pc:chgData name="Bosma, Janneke" userId="fbc09de8-61da-4812-b08f-019a8e6904b9" providerId="ADAL" clId="{5D7E9DED-5476-45BB-AC42-E3CA64ACDBB2}" dt="2024-05-03T07:40:32.582" v="776" actId="20577"/>
        <pc:sldMkLst>
          <pc:docMk/>
          <pc:sldMk cId="4070960954" sldId="434"/>
        </pc:sldMkLst>
        <pc:spChg chg="mod">
          <ac:chgData name="Bosma, Janneke" userId="fbc09de8-61da-4812-b08f-019a8e6904b9" providerId="ADAL" clId="{5D7E9DED-5476-45BB-AC42-E3CA64ACDBB2}" dt="2024-05-03T07:40:32.582" v="776" actId="20577"/>
          <ac:spMkLst>
            <pc:docMk/>
            <pc:sldMk cId="4070960954" sldId="434"/>
            <ac:spMk id="3" creationId="{0F10632D-C575-7819-FA11-9A8714E0A60C}"/>
          </ac:spMkLst>
        </pc:spChg>
      </pc:sldChg>
      <pc:sldChg chg="modSp add mod">
        <pc:chgData name="Bosma, Janneke" userId="fbc09de8-61da-4812-b08f-019a8e6904b9" providerId="ADAL" clId="{5D7E9DED-5476-45BB-AC42-E3CA64ACDBB2}" dt="2024-05-03T07:41:28.347" v="782"/>
        <pc:sldMkLst>
          <pc:docMk/>
          <pc:sldMk cId="2068634479" sldId="435"/>
        </pc:sldMkLst>
        <pc:spChg chg="mod">
          <ac:chgData name="Bosma, Janneke" userId="fbc09de8-61da-4812-b08f-019a8e6904b9" providerId="ADAL" clId="{5D7E9DED-5476-45BB-AC42-E3CA64ACDBB2}" dt="2024-05-03T07:41:28.347" v="782"/>
          <ac:spMkLst>
            <pc:docMk/>
            <pc:sldMk cId="2068634479" sldId="435"/>
            <ac:spMk id="2" creationId="{4B6D0743-91E8-4AF2-F40F-F57158032BB4}"/>
          </ac:spMkLst>
        </pc:spChg>
        <pc:spChg chg="mod">
          <ac:chgData name="Bosma, Janneke" userId="fbc09de8-61da-4812-b08f-019a8e6904b9" providerId="ADAL" clId="{5D7E9DED-5476-45BB-AC42-E3CA64ACDBB2}" dt="2024-05-03T07:41:07.612" v="781" actId="313"/>
          <ac:spMkLst>
            <pc:docMk/>
            <pc:sldMk cId="2068634479" sldId="435"/>
            <ac:spMk id="3" creationId="{B570A285-2A37-5DE7-BA82-171342504D0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684A2C-AF06-43EB-B93A-E4E444740058}" type="datetimeFigureOut">
              <a:rPr lang="nl-NL" smtClean="0"/>
              <a:t>3-5-2024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DD330-543A-4594-B84E-BE963B41153A}" type="slidenum">
              <a:rPr lang="nl-NL" smtClean="0"/>
              <a:t>‹nr.›</a:t>
            </a:fld>
            <a:endParaRPr lang="nl-NL"/>
          </a:p>
        </p:txBody>
      </p:sp>
    </p:spTree>
    <p:extLst>
      <p:ext uri="{BB962C8B-B14F-4D97-AF65-F5344CB8AC3E}">
        <p14:creationId xmlns:p14="http://schemas.microsoft.com/office/powerpoint/2010/main" val="2868514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a:t>
            </a:fld>
            <a:endParaRPr lang="nl-NL"/>
          </a:p>
        </p:txBody>
      </p:sp>
    </p:spTree>
    <p:extLst>
      <p:ext uri="{BB962C8B-B14F-4D97-AF65-F5344CB8AC3E}">
        <p14:creationId xmlns:p14="http://schemas.microsoft.com/office/powerpoint/2010/main" val="496267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10</a:t>
            </a:fld>
            <a:endParaRPr lang="nl-NL"/>
          </a:p>
        </p:txBody>
      </p:sp>
    </p:spTree>
    <p:extLst>
      <p:ext uri="{BB962C8B-B14F-4D97-AF65-F5344CB8AC3E}">
        <p14:creationId xmlns:p14="http://schemas.microsoft.com/office/powerpoint/2010/main" val="2255399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11</a:t>
            </a:fld>
            <a:endParaRPr lang="nl-NL"/>
          </a:p>
        </p:txBody>
      </p:sp>
    </p:spTree>
    <p:extLst>
      <p:ext uri="{BB962C8B-B14F-4D97-AF65-F5344CB8AC3E}">
        <p14:creationId xmlns:p14="http://schemas.microsoft.com/office/powerpoint/2010/main" val="4108064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12</a:t>
            </a:fld>
            <a:endParaRPr lang="nl-NL"/>
          </a:p>
        </p:txBody>
      </p:sp>
    </p:spTree>
    <p:extLst>
      <p:ext uri="{BB962C8B-B14F-4D97-AF65-F5344CB8AC3E}">
        <p14:creationId xmlns:p14="http://schemas.microsoft.com/office/powerpoint/2010/main" val="39882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13</a:t>
            </a:fld>
            <a:endParaRPr lang="nl-NL"/>
          </a:p>
        </p:txBody>
      </p:sp>
    </p:spTree>
    <p:extLst>
      <p:ext uri="{BB962C8B-B14F-4D97-AF65-F5344CB8AC3E}">
        <p14:creationId xmlns:p14="http://schemas.microsoft.com/office/powerpoint/2010/main" val="73466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14</a:t>
            </a:fld>
            <a:endParaRPr lang="nl-NL"/>
          </a:p>
        </p:txBody>
      </p:sp>
    </p:spTree>
    <p:extLst>
      <p:ext uri="{BB962C8B-B14F-4D97-AF65-F5344CB8AC3E}">
        <p14:creationId xmlns:p14="http://schemas.microsoft.com/office/powerpoint/2010/main" val="263837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15</a:t>
            </a:fld>
            <a:endParaRPr lang="nl-NL"/>
          </a:p>
        </p:txBody>
      </p:sp>
    </p:spTree>
    <p:extLst>
      <p:ext uri="{BB962C8B-B14F-4D97-AF65-F5344CB8AC3E}">
        <p14:creationId xmlns:p14="http://schemas.microsoft.com/office/powerpoint/2010/main" val="3637046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16</a:t>
            </a:fld>
            <a:endParaRPr lang="nl-NL"/>
          </a:p>
        </p:txBody>
      </p:sp>
    </p:spTree>
    <p:extLst>
      <p:ext uri="{BB962C8B-B14F-4D97-AF65-F5344CB8AC3E}">
        <p14:creationId xmlns:p14="http://schemas.microsoft.com/office/powerpoint/2010/main" val="363312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17</a:t>
            </a:fld>
            <a:endParaRPr lang="nl-NL"/>
          </a:p>
        </p:txBody>
      </p:sp>
    </p:spTree>
    <p:extLst>
      <p:ext uri="{BB962C8B-B14F-4D97-AF65-F5344CB8AC3E}">
        <p14:creationId xmlns:p14="http://schemas.microsoft.com/office/powerpoint/2010/main" val="447553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18</a:t>
            </a:fld>
            <a:endParaRPr lang="nl-NL"/>
          </a:p>
        </p:txBody>
      </p:sp>
    </p:spTree>
    <p:extLst>
      <p:ext uri="{BB962C8B-B14F-4D97-AF65-F5344CB8AC3E}">
        <p14:creationId xmlns:p14="http://schemas.microsoft.com/office/powerpoint/2010/main" val="89755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19</a:t>
            </a:fld>
            <a:endParaRPr lang="nl-NL"/>
          </a:p>
        </p:txBody>
      </p:sp>
    </p:spTree>
    <p:extLst>
      <p:ext uri="{BB962C8B-B14F-4D97-AF65-F5344CB8AC3E}">
        <p14:creationId xmlns:p14="http://schemas.microsoft.com/office/powerpoint/2010/main" val="3771867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2</a:t>
            </a:fld>
            <a:endParaRPr lang="nl-NL"/>
          </a:p>
        </p:txBody>
      </p:sp>
    </p:spTree>
    <p:extLst>
      <p:ext uri="{BB962C8B-B14F-4D97-AF65-F5344CB8AC3E}">
        <p14:creationId xmlns:p14="http://schemas.microsoft.com/office/powerpoint/2010/main" val="1055338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20</a:t>
            </a:fld>
            <a:endParaRPr lang="nl-NL"/>
          </a:p>
        </p:txBody>
      </p:sp>
    </p:spTree>
    <p:extLst>
      <p:ext uri="{BB962C8B-B14F-4D97-AF65-F5344CB8AC3E}">
        <p14:creationId xmlns:p14="http://schemas.microsoft.com/office/powerpoint/2010/main" val="2131405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21</a:t>
            </a:fld>
            <a:endParaRPr lang="nl-NL"/>
          </a:p>
        </p:txBody>
      </p:sp>
    </p:spTree>
    <p:extLst>
      <p:ext uri="{BB962C8B-B14F-4D97-AF65-F5344CB8AC3E}">
        <p14:creationId xmlns:p14="http://schemas.microsoft.com/office/powerpoint/2010/main" val="90061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3</a:t>
            </a:fld>
            <a:endParaRPr lang="nl-NL"/>
          </a:p>
        </p:txBody>
      </p:sp>
    </p:spTree>
    <p:extLst>
      <p:ext uri="{BB962C8B-B14F-4D97-AF65-F5344CB8AC3E}">
        <p14:creationId xmlns:p14="http://schemas.microsoft.com/office/powerpoint/2010/main" val="71644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4</a:t>
            </a:fld>
            <a:endParaRPr lang="nl-NL"/>
          </a:p>
        </p:txBody>
      </p:sp>
    </p:spTree>
    <p:extLst>
      <p:ext uri="{BB962C8B-B14F-4D97-AF65-F5344CB8AC3E}">
        <p14:creationId xmlns:p14="http://schemas.microsoft.com/office/powerpoint/2010/main" val="261153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5</a:t>
            </a:fld>
            <a:endParaRPr lang="nl-NL"/>
          </a:p>
        </p:txBody>
      </p:sp>
    </p:spTree>
    <p:extLst>
      <p:ext uri="{BB962C8B-B14F-4D97-AF65-F5344CB8AC3E}">
        <p14:creationId xmlns:p14="http://schemas.microsoft.com/office/powerpoint/2010/main" val="128292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6</a:t>
            </a:fld>
            <a:endParaRPr lang="nl-NL"/>
          </a:p>
        </p:txBody>
      </p:sp>
    </p:spTree>
    <p:extLst>
      <p:ext uri="{BB962C8B-B14F-4D97-AF65-F5344CB8AC3E}">
        <p14:creationId xmlns:p14="http://schemas.microsoft.com/office/powerpoint/2010/main" val="243145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7</a:t>
            </a:fld>
            <a:endParaRPr lang="nl-NL"/>
          </a:p>
        </p:txBody>
      </p:sp>
    </p:spTree>
    <p:extLst>
      <p:ext uri="{BB962C8B-B14F-4D97-AF65-F5344CB8AC3E}">
        <p14:creationId xmlns:p14="http://schemas.microsoft.com/office/powerpoint/2010/main" val="11652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8</a:t>
            </a:fld>
            <a:endParaRPr lang="nl-NL"/>
          </a:p>
        </p:txBody>
      </p:sp>
    </p:spTree>
    <p:extLst>
      <p:ext uri="{BB962C8B-B14F-4D97-AF65-F5344CB8AC3E}">
        <p14:creationId xmlns:p14="http://schemas.microsoft.com/office/powerpoint/2010/main" val="3635869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1B9DD330-543A-4594-B84E-BE963B41153A}" type="slidenum">
              <a:rPr lang="nl-NL" smtClean="0"/>
              <a:t>9</a:t>
            </a:fld>
            <a:endParaRPr lang="nl-NL"/>
          </a:p>
        </p:txBody>
      </p:sp>
    </p:spTree>
    <p:extLst>
      <p:ext uri="{BB962C8B-B14F-4D97-AF65-F5344CB8AC3E}">
        <p14:creationId xmlns:p14="http://schemas.microsoft.com/office/powerpoint/2010/main" val="3119262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whi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5CF6DA-E7D7-4E18-9862-DBC8881EE8B0}"/>
              </a:ext>
            </a:extLst>
          </p:cNvPr>
          <p:cNvGraphicFramePr>
            <a:graphicFrameLocks noChangeAspect="1"/>
          </p:cNvGraphicFramePr>
          <p:nvPr userDrawn="1">
            <p:custDataLst>
              <p:tags r:id="rId1"/>
            </p:custDataLst>
            <p:extLst>
              <p:ext uri="{D42A27DB-BD31-4B8C-83A1-F6EECF244321}">
                <p14:modId xmlns:p14="http://schemas.microsoft.com/office/powerpoint/2010/main" val="459398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F55CF6DA-E7D7-4E18-9862-DBC8881EE8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5" name="Tijdelijke aanduiding voor afbeelding 44">
            <a:extLst>
              <a:ext uri="{FF2B5EF4-FFF2-40B4-BE49-F238E27FC236}">
                <a16:creationId xmlns:a16="http://schemas.microsoft.com/office/drawing/2014/main" id="{EE874A20-F490-4D8C-B40B-B279CEF7CFE0}"/>
              </a:ext>
            </a:extLst>
          </p:cNvPr>
          <p:cNvSpPr>
            <a:spLocks noGrp="1"/>
          </p:cNvSpPr>
          <p:nvPr>
            <p:ph type="pic" sz="quarter" idx="10" hasCustomPrompt="1"/>
          </p:nvPr>
        </p:nvSpPr>
        <p:spPr>
          <a:xfrm>
            <a:off x="0" y="0"/>
            <a:ext cx="12192000" cy="6858000"/>
          </a:xfrm>
          <a:custGeom>
            <a:avLst/>
            <a:gdLst>
              <a:gd name="connsiteX0" fmla="*/ 11234738 w 12192000"/>
              <a:gd name="connsiteY0" fmla="*/ 660400 h 6858000"/>
              <a:gd name="connsiteX1" fmla="*/ 11234738 w 12192000"/>
              <a:gd name="connsiteY1" fmla="*/ 702054 h 6858000"/>
              <a:gd name="connsiteX2" fmla="*/ 11217593 w 12192000"/>
              <a:gd name="connsiteY2" fmla="*/ 706438 h 6858000"/>
              <a:gd name="connsiteX3" fmla="*/ 11191875 w 12192000"/>
              <a:gd name="connsiteY3" fmla="*/ 684515 h 6858000"/>
              <a:gd name="connsiteX4" fmla="*/ 11234738 w 12192000"/>
              <a:gd name="connsiteY4" fmla="*/ 660400 h 6858000"/>
              <a:gd name="connsiteX5" fmla="*/ 11038328 w 12192000"/>
              <a:gd name="connsiteY5" fmla="*/ 609687 h 6858000"/>
              <a:gd name="connsiteX6" fmla="*/ 11069638 w 12192000"/>
              <a:gd name="connsiteY6" fmla="*/ 658327 h 6858000"/>
              <a:gd name="connsiteX7" fmla="*/ 11028164 w 12192000"/>
              <a:gd name="connsiteY7" fmla="*/ 706794 h 6858000"/>
              <a:gd name="connsiteX8" fmla="*/ 11017250 w 12192000"/>
              <a:gd name="connsiteY8" fmla="*/ 704591 h 6858000"/>
              <a:gd name="connsiteX9" fmla="*/ 11017250 w 12192000"/>
              <a:gd name="connsiteY9" fmla="*/ 612062 h 6858000"/>
              <a:gd name="connsiteX10" fmla="*/ 11032530 w 12192000"/>
              <a:gd name="connsiteY10" fmla="*/ 609859 h 6858000"/>
              <a:gd name="connsiteX11" fmla="*/ 11038328 w 12192000"/>
              <a:gd name="connsiteY11" fmla="*/ 609687 h 6858000"/>
              <a:gd name="connsiteX12" fmla="*/ 11226205 w 12192000"/>
              <a:gd name="connsiteY12" fmla="*/ 574675 h 6858000"/>
              <a:gd name="connsiteX13" fmla="*/ 11158538 w 12192000"/>
              <a:gd name="connsiteY13" fmla="*/ 585723 h 6858000"/>
              <a:gd name="connsiteX14" fmla="*/ 11158538 w 12192000"/>
              <a:gd name="connsiteY14" fmla="*/ 610029 h 6858000"/>
              <a:gd name="connsiteX15" fmla="*/ 11204377 w 12192000"/>
              <a:gd name="connsiteY15" fmla="*/ 605610 h 6858000"/>
              <a:gd name="connsiteX16" fmla="*/ 11234936 w 12192000"/>
              <a:gd name="connsiteY16" fmla="*/ 621077 h 6858000"/>
              <a:gd name="connsiteX17" fmla="*/ 11234936 w 12192000"/>
              <a:gd name="connsiteY17" fmla="*/ 638755 h 6858000"/>
              <a:gd name="connsiteX18" fmla="*/ 11145441 w 12192000"/>
              <a:gd name="connsiteY18" fmla="*/ 689576 h 6858000"/>
              <a:gd name="connsiteX19" fmla="*/ 11193462 w 12192000"/>
              <a:gd name="connsiteY19" fmla="*/ 738188 h 6858000"/>
              <a:gd name="connsiteX20" fmla="*/ 11237119 w 12192000"/>
              <a:gd name="connsiteY20" fmla="*/ 724930 h 6858000"/>
              <a:gd name="connsiteX21" fmla="*/ 11237119 w 12192000"/>
              <a:gd name="connsiteY21" fmla="*/ 735978 h 6858000"/>
              <a:gd name="connsiteX22" fmla="*/ 11280775 w 12192000"/>
              <a:gd name="connsiteY22" fmla="*/ 735978 h 6858000"/>
              <a:gd name="connsiteX23" fmla="*/ 11280775 w 12192000"/>
              <a:gd name="connsiteY23" fmla="*/ 629916 h 6858000"/>
              <a:gd name="connsiteX24" fmla="*/ 11226205 w 12192000"/>
              <a:gd name="connsiteY24" fmla="*/ 574675 h 6858000"/>
              <a:gd name="connsiteX25" fmla="*/ 11418873 w 12192000"/>
              <a:gd name="connsiteY25" fmla="*/ 573088 h 6858000"/>
              <a:gd name="connsiteX26" fmla="*/ 11368874 w 12192000"/>
              <a:gd name="connsiteY26" fmla="*/ 586185 h 6858000"/>
              <a:gd name="connsiteX27" fmla="*/ 11368874 w 12192000"/>
              <a:gd name="connsiteY27" fmla="*/ 575271 h 6858000"/>
              <a:gd name="connsiteX28" fmla="*/ 11318875 w 12192000"/>
              <a:gd name="connsiteY28" fmla="*/ 575271 h 6858000"/>
              <a:gd name="connsiteX29" fmla="*/ 11318875 w 12192000"/>
              <a:gd name="connsiteY29" fmla="*/ 730250 h 6858000"/>
              <a:gd name="connsiteX30" fmla="*/ 11368874 w 12192000"/>
              <a:gd name="connsiteY30" fmla="*/ 730250 h 6858000"/>
              <a:gd name="connsiteX31" fmla="*/ 11368874 w 12192000"/>
              <a:gd name="connsiteY31" fmla="*/ 610196 h 6858000"/>
              <a:gd name="connsiteX32" fmla="*/ 11390613 w 12192000"/>
              <a:gd name="connsiteY32" fmla="*/ 608013 h 6858000"/>
              <a:gd name="connsiteX33" fmla="*/ 11414525 w 12192000"/>
              <a:gd name="connsiteY33" fmla="*/ 623293 h 6858000"/>
              <a:gd name="connsiteX34" fmla="*/ 11414525 w 12192000"/>
              <a:gd name="connsiteY34" fmla="*/ 730250 h 6858000"/>
              <a:gd name="connsiteX35" fmla="*/ 11464525 w 12192000"/>
              <a:gd name="connsiteY35" fmla="*/ 730250 h 6858000"/>
              <a:gd name="connsiteX36" fmla="*/ 11464525 w 12192000"/>
              <a:gd name="connsiteY36" fmla="*/ 621110 h 6858000"/>
              <a:gd name="connsiteX37" fmla="*/ 11462351 w 12192000"/>
              <a:gd name="connsiteY37" fmla="*/ 610196 h 6858000"/>
              <a:gd name="connsiteX38" fmla="*/ 11486263 w 12192000"/>
              <a:gd name="connsiteY38" fmla="*/ 608013 h 6858000"/>
              <a:gd name="connsiteX39" fmla="*/ 11510176 w 12192000"/>
              <a:gd name="connsiteY39" fmla="*/ 623293 h 6858000"/>
              <a:gd name="connsiteX40" fmla="*/ 11510176 w 12192000"/>
              <a:gd name="connsiteY40" fmla="*/ 730250 h 6858000"/>
              <a:gd name="connsiteX41" fmla="*/ 11560175 w 12192000"/>
              <a:gd name="connsiteY41" fmla="*/ 730250 h 6858000"/>
              <a:gd name="connsiteX42" fmla="*/ 11560175 w 12192000"/>
              <a:gd name="connsiteY42" fmla="*/ 621110 h 6858000"/>
              <a:gd name="connsiteX43" fmla="*/ 11514524 w 12192000"/>
              <a:gd name="connsiteY43" fmla="*/ 573088 h 6858000"/>
              <a:gd name="connsiteX44" fmla="*/ 11451481 w 12192000"/>
              <a:gd name="connsiteY44" fmla="*/ 586185 h 6858000"/>
              <a:gd name="connsiteX45" fmla="*/ 11418873 w 12192000"/>
              <a:gd name="connsiteY45" fmla="*/ 573088 h 6858000"/>
              <a:gd name="connsiteX46" fmla="*/ 10966450 w 12192000"/>
              <a:gd name="connsiteY46" fmla="*/ 500063 h 6858000"/>
              <a:gd name="connsiteX47" fmla="*/ 10966450 w 12192000"/>
              <a:gd name="connsiteY47" fmla="*/ 727164 h 6858000"/>
              <a:gd name="connsiteX48" fmla="*/ 11030245 w 12192000"/>
              <a:gd name="connsiteY48" fmla="*/ 738188 h 6858000"/>
              <a:gd name="connsiteX49" fmla="*/ 11120438 w 12192000"/>
              <a:gd name="connsiteY49" fmla="*/ 649994 h 6858000"/>
              <a:gd name="connsiteX50" fmla="*/ 11058843 w 12192000"/>
              <a:gd name="connsiteY50" fmla="*/ 575028 h 6858000"/>
              <a:gd name="connsiteX51" fmla="*/ 11017046 w 12192000"/>
              <a:gd name="connsiteY51" fmla="*/ 588258 h 6858000"/>
              <a:gd name="connsiteX52" fmla="*/ 11017046 w 12192000"/>
              <a:gd name="connsiteY52" fmla="*/ 500063 h 6858000"/>
              <a:gd name="connsiteX53" fmla="*/ 10966450 w 12192000"/>
              <a:gd name="connsiteY53" fmla="*/ 500063 h 6858000"/>
              <a:gd name="connsiteX54" fmla="*/ 10783888 w 12192000"/>
              <a:gd name="connsiteY54" fmla="*/ 496888 h 6858000"/>
              <a:gd name="connsiteX55" fmla="*/ 10742612 w 12192000"/>
              <a:gd name="connsiteY55" fmla="*/ 515938 h 6858000"/>
              <a:gd name="connsiteX56" fmla="*/ 10820400 w 12192000"/>
              <a:gd name="connsiteY56" fmla="*/ 530226 h 6858000"/>
              <a:gd name="connsiteX57" fmla="*/ 10799762 w 12192000"/>
              <a:gd name="connsiteY57" fmla="*/ 603250 h 6858000"/>
              <a:gd name="connsiteX58" fmla="*/ 10779125 w 12192000"/>
              <a:gd name="connsiteY58" fmla="*/ 596900 h 6858000"/>
              <a:gd name="connsiteX59" fmla="*/ 10790238 w 12192000"/>
              <a:gd name="connsiteY59" fmla="*/ 549276 h 6858000"/>
              <a:gd name="connsiteX60" fmla="*/ 10707688 w 12192000"/>
              <a:gd name="connsiteY60" fmla="*/ 531813 h 6858000"/>
              <a:gd name="connsiteX61" fmla="*/ 10655300 w 12192000"/>
              <a:gd name="connsiteY61" fmla="*/ 555625 h 6858000"/>
              <a:gd name="connsiteX62" fmla="*/ 10742612 w 12192000"/>
              <a:gd name="connsiteY62" fmla="*/ 579438 h 6858000"/>
              <a:gd name="connsiteX63" fmla="*/ 10726738 w 12192000"/>
              <a:gd name="connsiteY63" fmla="*/ 669925 h 6858000"/>
              <a:gd name="connsiteX64" fmla="*/ 10699750 w 12192000"/>
              <a:gd name="connsiteY64" fmla="*/ 655638 h 6858000"/>
              <a:gd name="connsiteX65" fmla="*/ 10702925 w 12192000"/>
              <a:gd name="connsiteY65" fmla="*/ 603250 h 6858000"/>
              <a:gd name="connsiteX66" fmla="*/ 10614025 w 12192000"/>
              <a:gd name="connsiteY66" fmla="*/ 573088 h 6858000"/>
              <a:gd name="connsiteX67" fmla="*/ 10525125 w 12192000"/>
              <a:gd name="connsiteY67" fmla="*/ 612775 h 6858000"/>
              <a:gd name="connsiteX68" fmla="*/ 10617200 w 12192000"/>
              <a:gd name="connsiteY68" fmla="*/ 658813 h 6858000"/>
              <a:gd name="connsiteX69" fmla="*/ 10623550 w 12192000"/>
              <a:gd name="connsiteY69" fmla="*/ 760413 h 6858000"/>
              <a:gd name="connsiteX70" fmla="*/ 10660062 w 12192000"/>
              <a:gd name="connsiteY70" fmla="*/ 730250 h 6858000"/>
              <a:gd name="connsiteX71" fmla="*/ 10761662 w 12192000"/>
              <a:gd name="connsiteY71" fmla="*/ 793750 h 6858000"/>
              <a:gd name="connsiteX72" fmla="*/ 10902950 w 12192000"/>
              <a:gd name="connsiteY72" fmla="*/ 593725 h 6858000"/>
              <a:gd name="connsiteX73" fmla="*/ 10831512 w 12192000"/>
              <a:gd name="connsiteY73" fmla="*/ 576263 h 6858000"/>
              <a:gd name="connsiteX74" fmla="*/ 10853738 w 12192000"/>
              <a:gd name="connsiteY74" fmla="*/ 508001 h 6858000"/>
              <a:gd name="connsiteX75" fmla="*/ 0 w 12192000"/>
              <a:gd name="connsiteY75" fmla="*/ 0 h 6858000"/>
              <a:gd name="connsiteX76" fmla="*/ 12192000 w 12192000"/>
              <a:gd name="connsiteY76" fmla="*/ 0 h 6858000"/>
              <a:gd name="connsiteX77" fmla="*/ 12192000 w 12192000"/>
              <a:gd name="connsiteY77" fmla="*/ 6858000 h 6858000"/>
              <a:gd name="connsiteX78" fmla="*/ 0 w 12192000"/>
              <a:gd name="connsiteY7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6858000">
                <a:moveTo>
                  <a:pt x="11234738" y="660400"/>
                </a:moveTo>
                <a:cubicBezTo>
                  <a:pt x="11234738" y="702054"/>
                  <a:pt x="11234738" y="702054"/>
                  <a:pt x="11234738" y="702054"/>
                </a:cubicBezTo>
                <a:cubicBezTo>
                  <a:pt x="11232595" y="704246"/>
                  <a:pt x="11226165" y="706438"/>
                  <a:pt x="11217593" y="706438"/>
                </a:cubicBezTo>
                <a:cubicBezTo>
                  <a:pt x="11202591" y="706438"/>
                  <a:pt x="11191875" y="699861"/>
                  <a:pt x="11191875" y="684515"/>
                </a:cubicBezTo>
                <a:cubicBezTo>
                  <a:pt x="11191875" y="671362"/>
                  <a:pt x="11198304" y="662592"/>
                  <a:pt x="11234738" y="660400"/>
                </a:cubicBezTo>
                <a:close/>
                <a:moveTo>
                  <a:pt x="11038328" y="609687"/>
                </a:moveTo>
                <a:cubicBezTo>
                  <a:pt x="11048765" y="610410"/>
                  <a:pt x="11069638" y="617019"/>
                  <a:pt x="11069638" y="658327"/>
                </a:cubicBezTo>
                <a:cubicBezTo>
                  <a:pt x="11069638" y="711200"/>
                  <a:pt x="11028164" y="706794"/>
                  <a:pt x="11028164" y="706794"/>
                </a:cubicBezTo>
                <a:cubicBezTo>
                  <a:pt x="11025981" y="706794"/>
                  <a:pt x="11019433" y="706794"/>
                  <a:pt x="11017250" y="704591"/>
                </a:cubicBezTo>
                <a:cubicBezTo>
                  <a:pt x="11017250" y="612062"/>
                  <a:pt x="11017250" y="612062"/>
                  <a:pt x="11017250" y="612062"/>
                </a:cubicBezTo>
                <a:cubicBezTo>
                  <a:pt x="11023798" y="609859"/>
                  <a:pt x="11032530" y="609859"/>
                  <a:pt x="11032530" y="609859"/>
                </a:cubicBezTo>
                <a:cubicBezTo>
                  <a:pt x="11032530" y="609859"/>
                  <a:pt x="11034849" y="609446"/>
                  <a:pt x="11038328" y="609687"/>
                </a:cubicBezTo>
                <a:close/>
                <a:moveTo>
                  <a:pt x="11226205" y="574675"/>
                </a:moveTo>
                <a:cubicBezTo>
                  <a:pt x="11197828" y="574675"/>
                  <a:pt x="11158538" y="585723"/>
                  <a:pt x="11158538" y="585723"/>
                </a:cubicBezTo>
                <a:cubicBezTo>
                  <a:pt x="11158538" y="610029"/>
                  <a:pt x="11158538" y="610029"/>
                  <a:pt x="11158538" y="610029"/>
                </a:cubicBezTo>
                <a:cubicBezTo>
                  <a:pt x="11158538" y="610029"/>
                  <a:pt x="11176000" y="607820"/>
                  <a:pt x="11204377" y="605610"/>
                </a:cubicBezTo>
                <a:cubicBezTo>
                  <a:pt x="11234936" y="603400"/>
                  <a:pt x="11234936" y="621077"/>
                  <a:pt x="11234936" y="621077"/>
                </a:cubicBezTo>
                <a:cubicBezTo>
                  <a:pt x="11234936" y="638755"/>
                  <a:pt x="11234936" y="638755"/>
                  <a:pt x="11234936" y="638755"/>
                </a:cubicBezTo>
                <a:cubicBezTo>
                  <a:pt x="11224022" y="636545"/>
                  <a:pt x="11141075" y="632126"/>
                  <a:pt x="11145441" y="689576"/>
                </a:cubicBezTo>
                <a:cubicBezTo>
                  <a:pt x="11145441" y="689576"/>
                  <a:pt x="11143258" y="738188"/>
                  <a:pt x="11193462" y="738188"/>
                </a:cubicBezTo>
                <a:cubicBezTo>
                  <a:pt x="11193462" y="738188"/>
                  <a:pt x="11215291" y="738188"/>
                  <a:pt x="11237119" y="724930"/>
                </a:cubicBezTo>
                <a:cubicBezTo>
                  <a:pt x="11237119" y="735978"/>
                  <a:pt x="11237119" y="735978"/>
                  <a:pt x="11237119" y="735978"/>
                </a:cubicBezTo>
                <a:cubicBezTo>
                  <a:pt x="11280775" y="735978"/>
                  <a:pt x="11280775" y="735978"/>
                  <a:pt x="11280775" y="735978"/>
                </a:cubicBezTo>
                <a:cubicBezTo>
                  <a:pt x="11280775" y="735978"/>
                  <a:pt x="11280775" y="676318"/>
                  <a:pt x="11280775" y="629916"/>
                </a:cubicBezTo>
                <a:cubicBezTo>
                  <a:pt x="11280775" y="583514"/>
                  <a:pt x="11252398" y="574675"/>
                  <a:pt x="11226205" y="574675"/>
                </a:cubicBezTo>
                <a:close/>
                <a:moveTo>
                  <a:pt x="11418873" y="573088"/>
                </a:moveTo>
                <a:cubicBezTo>
                  <a:pt x="11401482" y="573088"/>
                  <a:pt x="11377570" y="581819"/>
                  <a:pt x="11368874" y="586185"/>
                </a:cubicBezTo>
                <a:cubicBezTo>
                  <a:pt x="11368874" y="575271"/>
                  <a:pt x="11368874" y="575271"/>
                  <a:pt x="11368874" y="575271"/>
                </a:cubicBezTo>
                <a:cubicBezTo>
                  <a:pt x="11318875" y="575271"/>
                  <a:pt x="11318875" y="575271"/>
                  <a:pt x="11318875" y="575271"/>
                </a:cubicBezTo>
                <a:cubicBezTo>
                  <a:pt x="11318875" y="730250"/>
                  <a:pt x="11318875" y="730250"/>
                  <a:pt x="11318875" y="730250"/>
                </a:cubicBezTo>
                <a:cubicBezTo>
                  <a:pt x="11368874" y="730250"/>
                  <a:pt x="11368874" y="730250"/>
                  <a:pt x="11368874" y="730250"/>
                </a:cubicBezTo>
                <a:cubicBezTo>
                  <a:pt x="11368874" y="610196"/>
                  <a:pt x="11368874" y="610196"/>
                  <a:pt x="11368874" y="610196"/>
                </a:cubicBezTo>
                <a:cubicBezTo>
                  <a:pt x="11375396" y="608013"/>
                  <a:pt x="11390613" y="608013"/>
                  <a:pt x="11390613" y="608013"/>
                </a:cubicBezTo>
                <a:cubicBezTo>
                  <a:pt x="11416699" y="608013"/>
                  <a:pt x="11414525" y="623293"/>
                  <a:pt x="11414525" y="623293"/>
                </a:cubicBezTo>
                <a:cubicBezTo>
                  <a:pt x="11414525" y="730250"/>
                  <a:pt x="11414525" y="730250"/>
                  <a:pt x="11414525" y="730250"/>
                </a:cubicBezTo>
                <a:cubicBezTo>
                  <a:pt x="11464525" y="730250"/>
                  <a:pt x="11464525" y="730250"/>
                  <a:pt x="11464525" y="730250"/>
                </a:cubicBezTo>
                <a:cubicBezTo>
                  <a:pt x="11464525" y="730250"/>
                  <a:pt x="11464525" y="653852"/>
                  <a:pt x="11464525" y="621110"/>
                </a:cubicBezTo>
                <a:cubicBezTo>
                  <a:pt x="11464525" y="616744"/>
                  <a:pt x="11464525" y="612379"/>
                  <a:pt x="11462351" y="610196"/>
                </a:cubicBezTo>
                <a:cubicBezTo>
                  <a:pt x="11473220" y="608013"/>
                  <a:pt x="11486263" y="608013"/>
                  <a:pt x="11486263" y="608013"/>
                </a:cubicBezTo>
                <a:cubicBezTo>
                  <a:pt x="11512350" y="608013"/>
                  <a:pt x="11510176" y="623293"/>
                  <a:pt x="11510176" y="623293"/>
                </a:cubicBezTo>
                <a:cubicBezTo>
                  <a:pt x="11510176" y="730250"/>
                  <a:pt x="11510176" y="730250"/>
                  <a:pt x="11510176" y="730250"/>
                </a:cubicBezTo>
                <a:cubicBezTo>
                  <a:pt x="11560175" y="730250"/>
                  <a:pt x="11560175" y="730250"/>
                  <a:pt x="11560175" y="730250"/>
                </a:cubicBezTo>
                <a:cubicBezTo>
                  <a:pt x="11560175" y="730250"/>
                  <a:pt x="11560175" y="653852"/>
                  <a:pt x="11560175" y="621110"/>
                </a:cubicBezTo>
                <a:cubicBezTo>
                  <a:pt x="11560175" y="586185"/>
                  <a:pt x="11536262" y="573088"/>
                  <a:pt x="11514524" y="573088"/>
                </a:cubicBezTo>
                <a:cubicBezTo>
                  <a:pt x="11486263" y="573088"/>
                  <a:pt x="11458003" y="584002"/>
                  <a:pt x="11451481" y="586185"/>
                </a:cubicBezTo>
                <a:cubicBezTo>
                  <a:pt x="11442786" y="577454"/>
                  <a:pt x="11429743" y="573088"/>
                  <a:pt x="11418873" y="573088"/>
                </a:cubicBezTo>
                <a:close/>
                <a:moveTo>
                  <a:pt x="10966450" y="500063"/>
                </a:moveTo>
                <a:cubicBezTo>
                  <a:pt x="10966450" y="727164"/>
                  <a:pt x="10966450" y="727164"/>
                  <a:pt x="10966450" y="727164"/>
                </a:cubicBezTo>
                <a:cubicBezTo>
                  <a:pt x="10966450" y="727164"/>
                  <a:pt x="11001647" y="738188"/>
                  <a:pt x="11030245" y="738188"/>
                </a:cubicBezTo>
                <a:cubicBezTo>
                  <a:pt x="11058843" y="738188"/>
                  <a:pt x="11120438" y="724959"/>
                  <a:pt x="11120438" y="649994"/>
                </a:cubicBezTo>
                <a:cubicBezTo>
                  <a:pt x="11120438" y="575028"/>
                  <a:pt x="11061043" y="575028"/>
                  <a:pt x="11058843" y="575028"/>
                </a:cubicBezTo>
                <a:cubicBezTo>
                  <a:pt x="11056643" y="575028"/>
                  <a:pt x="11041244" y="575028"/>
                  <a:pt x="11017046" y="588258"/>
                </a:cubicBezTo>
                <a:cubicBezTo>
                  <a:pt x="11017046" y="500063"/>
                  <a:pt x="11017046" y="500063"/>
                  <a:pt x="11017046" y="500063"/>
                </a:cubicBezTo>
                <a:cubicBezTo>
                  <a:pt x="10966450" y="500063"/>
                  <a:pt x="10966450" y="500063"/>
                  <a:pt x="10966450" y="500063"/>
                </a:cubicBezTo>
                <a:close/>
                <a:moveTo>
                  <a:pt x="10783888" y="496888"/>
                </a:moveTo>
                <a:lnTo>
                  <a:pt x="10742612" y="515938"/>
                </a:lnTo>
                <a:lnTo>
                  <a:pt x="10820400" y="530226"/>
                </a:lnTo>
                <a:lnTo>
                  <a:pt x="10799762" y="603250"/>
                </a:lnTo>
                <a:lnTo>
                  <a:pt x="10779125" y="596900"/>
                </a:lnTo>
                <a:lnTo>
                  <a:pt x="10790238" y="549276"/>
                </a:lnTo>
                <a:lnTo>
                  <a:pt x="10707688" y="531813"/>
                </a:lnTo>
                <a:lnTo>
                  <a:pt x="10655300" y="555625"/>
                </a:lnTo>
                <a:lnTo>
                  <a:pt x="10742612" y="579438"/>
                </a:lnTo>
                <a:lnTo>
                  <a:pt x="10726738" y="669925"/>
                </a:lnTo>
                <a:lnTo>
                  <a:pt x="10699750" y="655638"/>
                </a:lnTo>
                <a:lnTo>
                  <a:pt x="10702925" y="603250"/>
                </a:lnTo>
                <a:lnTo>
                  <a:pt x="10614025" y="573088"/>
                </a:lnTo>
                <a:lnTo>
                  <a:pt x="10525125" y="612775"/>
                </a:lnTo>
                <a:lnTo>
                  <a:pt x="10617200" y="658813"/>
                </a:lnTo>
                <a:lnTo>
                  <a:pt x="10623550" y="760413"/>
                </a:lnTo>
                <a:lnTo>
                  <a:pt x="10660062" y="730250"/>
                </a:lnTo>
                <a:lnTo>
                  <a:pt x="10761662" y="793750"/>
                </a:lnTo>
                <a:lnTo>
                  <a:pt x="10902950" y="593725"/>
                </a:lnTo>
                <a:lnTo>
                  <a:pt x="10831512" y="576263"/>
                </a:lnTo>
                <a:lnTo>
                  <a:pt x="10853738" y="508001"/>
                </a:lnTo>
                <a:close/>
                <a:moveTo>
                  <a:pt x="0" y="0"/>
                </a:moveTo>
                <a:lnTo>
                  <a:pt x="12192000" y="0"/>
                </a:lnTo>
                <a:lnTo>
                  <a:pt x="12192000" y="6858000"/>
                </a:lnTo>
                <a:lnTo>
                  <a:pt x="0" y="6858000"/>
                </a:lnTo>
                <a:close/>
              </a:path>
            </a:pathLst>
          </a:custGeom>
          <a:pattFill prst="ltUpDiag">
            <a:fgClr>
              <a:schemeClr val="accent5"/>
            </a:fgClr>
            <a:bgClr>
              <a:schemeClr val="bg1"/>
            </a:bgClr>
          </a:pattFill>
        </p:spPr>
        <p:txBody>
          <a:bodyPr wrap="square">
            <a:noAutofit/>
          </a:bodyPr>
          <a:lstStyle>
            <a:lvl1pPr marL="171450" marR="0" indent="-17145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GB" sz="1400" b="0">
                <a:solidFill>
                  <a:schemeClr val="tx1"/>
                </a:solidFill>
              </a:defRPr>
            </a:lvl1pPr>
          </a:lstStyle>
          <a:p>
            <a:pPr marL="171450" lvl="0" indent="-171450" algn="ctr"/>
            <a:r>
              <a:rPr lang="nl-NL" noProof="0"/>
              <a:t>Klik op het pictogram om een afbeelding in te voegen
</a:t>
            </a:r>
          </a:p>
        </p:txBody>
      </p:sp>
      <p:sp>
        <p:nvSpPr>
          <p:cNvPr id="7" name="AutoShape 3">
            <a:extLst>
              <a:ext uri="{FF2B5EF4-FFF2-40B4-BE49-F238E27FC236}">
                <a16:creationId xmlns:a16="http://schemas.microsoft.com/office/drawing/2014/main" id="{52BDF13A-D9A7-4A1F-BFDC-024C545B2E94}"/>
              </a:ext>
            </a:extLst>
          </p:cNvPr>
          <p:cNvSpPr>
            <a:spLocks noChangeAspect="1" noChangeArrowheads="1" noTextEdit="1"/>
          </p:cNvSpPr>
          <p:nvPr userDrawn="1"/>
        </p:nvSpPr>
        <p:spPr bwMode="auto">
          <a:xfrm>
            <a:off x="10515600" y="493713"/>
            <a:ext cx="104775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6" name="Vrije vorm: vorm 15">
            <a:extLst>
              <a:ext uri="{FF2B5EF4-FFF2-40B4-BE49-F238E27FC236}">
                <a16:creationId xmlns:a16="http://schemas.microsoft.com/office/drawing/2014/main" id="{BCE51412-F334-44F2-AAC3-AD684AF87F26}"/>
              </a:ext>
            </a:extLst>
          </p:cNvPr>
          <p:cNvSpPr/>
          <p:nvPr userDrawn="1"/>
        </p:nvSpPr>
        <p:spPr>
          <a:xfrm>
            <a:off x="7377811" y="0"/>
            <a:ext cx="4814189" cy="6867524"/>
          </a:xfrm>
          <a:custGeom>
            <a:avLst/>
            <a:gdLst>
              <a:gd name="connsiteX0" fmla="*/ 3855339 w 4814189"/>
              <a:gd name="connsiteY0" fmla="*/ 657226 h 6867524"/>
              <a:gd name="connsiteX1" fmla="*/ 3855339 w 4814189"/>
              <a:gd name="connsiteY1" fmla="*/ 700315 h 6867524"/>
              <a:gd name="connsiteX2" fmla="*/ 3837559 w 4814189"/>
              <a:gd name="connsiteY2" fmla="*/ 704851 h 6867524"/>
              <a:gd name="connsiteX3" fmla="*/ 3810889 w 4814189"/>
              <a:gd name="connsiteY3" fmla="*/ 682173 h 6867524"/>
              <a:gd name="connsiteX4" fmla="*/ 3855339 w 4814189"/>
              <a:gd name="connsiteY4" fmla="*/ 657226 h 6867524"/>
              <a:gd name="connsiteX5" fmla="*/ 3656394 w 4814189"/>
              <a:gd name="connsiteY5" fmla="*/ 606608 h 6867524"/>
              <a:gd name="connsiteX6" fmla="*/ 3688652 w 4814189"/>
              <a:gd name="connsiteY6" fmla="*/ 655963 h 6867524"/>
              <a:gd name="connsiteX7" fmla="*/ 3645922 w 4814189"/>
              <a:gd name="connsiteY7" fmla="*/ 705143 h 6867524"/>
              <a:gd name="connsiteX8" fmla="*/ 3634677 w 4814189"/>
              <a:gd name="connsiteY8" fmla="*/ 702908 h 6867524"/>
              <a:gd name="connsiteX9" fmla="*/ 3634677 w 4814189"/>
              <a:gd name="connsiteY9" fmla="*/ 609018 h 6867524"/>
              <a:gd name="connsiteX10" fmla="*/ 3650420 w 4814189"/>
              <a:gd name="connsiteY10" fmla="*/ 606783 h 6867524"/>
              <a:gd name="connsiteX11" fmla="*/ 3656394 w 4814189"/>
              <a:gd name="connsiteY11" fmla="*/ 606608 h 6867524"/>
              <a:gd name="connsiteX12" fmla="*/ 3848394 w 4814189"/>
              <a:gd name="connsiteY12" fmla="*/ 574675 h 6867524"/>
              <a:gd name="connsiteX13" fmla="*/ 3780727 w 4814189"/>
              <a:gd name="connsiteY13" fmla="*/ 585723 h 6867524"/>
              <a:gd name="connsiteX14" fmla="*/ 3780727 w 4814189"/>
              <a:gd name="connsiteY14" fmla="*/ 610029 h 6867524"/>
              <a:gd name="connsiteX15" fmla="*/ 3826566 w 4814189"/>
              <a:gd name="connsiteY15" fmla="*/ 605610 h 6867524"/>
              <a:gd name="connsiteX16" fmla="*/ 3857125 w 4814189"/>
              <a:gd name="connsiteY16" fmla="*/ 621077 h 6867524"/>
              <a:gd name="connsiteX17" fmla="*/ 3857125 w 4814189"/>
              <a:gd name="connsiteY17" fmla="*/ 638755 h 6867524"/>
              <a:gd name="connsiteX18" fmla="*/ 3767630 w 4814189"/>
              <a:gd name="connsiteY18" fmla="*/ 689576 h 6867524"/>
              <a:gd name="connsiteX19" fmla="*/ 3815651 w 4814189"/>
              <a:gd name="connsiteY19" fmla="*/ 738188 h 6867524"/>
              <a:gd name="connsiteX20" fmla="*/ 3859308 w 4814189"/>
              <a:gd name="connsiteY20" fmla="*/ 724930 h 6867524"/>
              <a:gd name="connsiteX21" fmla="*/ 3859308 w 4814189"/>
              <a:gd name="connsiteY21" fmla="*/ 735978 h 6867524"/>
              <a:gd name="connsiteX22" fmla="*/ 3902964 w 4814189"/>
              <a:gd name="connsiteY22" fmla="*/ 735978 h 6867524"/>
              <a:gd name="connsiteX23" fmla="*/ 3902964 w 4814189"/>
              <a:gd name="connsiteY23" fmla="*/ 629916 h 6867524"/>
              <a:gd name="connsiteX24" fmla="*/ 3848394 w 4814189"/>
              <a:gd name="connsiteY24" fmla="*/ 574675 h 6867524"/>
              <a:gd name="connsiteX25" fmla="*/ 4041062 w 4814189"/>
              <a:gd name="connsiteY25" fmla="*/ 573088 h 6867524"/>
              <a:gd name="connsiteX26" fmla="*/ 3991063 w 4814189"/>
              <a:gd name="connsiteY26" fmla="*/ 586185 h 6867524"/>
              <a:gd name="connsiteX27" fmla="*/ 3991063 w 4814189"/>
              <a:gd name="connsiteY27" fmla="*/ 575271 h 6867524"/>
              <a:gd name="connsiteX28" fmla="*/ 3941064 w 4814189"/>
              <a:gd name="connsiteY28" fmla="*/ 575271 h 6867524"/>
              <a:gd name="connsiteX29" fmla="*/ 3941064 w 4814189"/>
              <a:gd name="connsiteY29" fmla="*/ 730250 h 6867524"/>
              <a:gd name="connsiteX30" fmla="*/ 3991063 w 4814189"/>
              <a:gd name="connsiteY30" fmla="*/ 730250 h 6867524"/>
              <a:gd name="connsiteX31" fmla="*/ 3991063 w 4814189"/>
              <a:gd name="connsiteY31" fmla="*/ 610196 h 6867524"/>
              <a:gd name="connsiteX32" fmla="*/ 4012802 w 4814189"/>
              <a:gd name="connsiteY32" fmla="*/ 608013 h 6867524"/>
              <a:gd name="connsiteX33" fmla="*/ 4036714 w 4814189"/>
              <a:gd name="connsiteY33" fmla="*/ 623293 h 6867524"/>
              <a:gd name="connsiteX34" fmla="*/ 4036714 w 4814189"/>
              <a:gd name="connsiteY34" fmla="*/ 730250 h 6867524"/>
              <a:gd name="connsiteX35" fmla="*/ 4086714 w 4814189"/>
              <a:gd name="connsiteY35" fmla="*/ 730250 h 6867524"/>
              <a:gd name="connsiteX36" fmla="*/ 4086714 w 4814189"/>
              <a:gd name="connsiteY36" fmla="*/ 621110 h 6867524"/>
              <a:gd name="connsiteX37" fmla="*/ 4084540 w 4814189"/>
              <a:gd name="connsiteY37" fmla="*/ 610196 h 6867524"/>
              <a:gd name="connsiteX38" fmla="*/ 4108452 w 4814189"/>
              <a:gd name="connsiteY38" fmla="*/ 608013 h 6867524"/>
              <a:gd name="connsiteX39" fmla="*/ 4132365 w 4814189"/>
              <a:gd name="connsiteY39" fmla="*/ 623293 h 6867524"/>
              <a:gd name="connsiteX40" fmla="*/ 4132365 w 4814189"/>
              <a:gd name="connsiteY40" fmla="*/ 730250 h 6867524"/>
              <a:gd name="connsiteX41" fmla="*/ 4182364 w 4814189"/>
              <a:gd name="connsiteY41" fmla="*/ 730250 h 6867524"/>
              <a:gd name="connsiteX42" fmla="*/ 4182364 w 4814189"/>
              <a:gd name="connsiteY42" fmla="*/ 621110 h 6867524"/>
              <a:gd name="connsiteX43" fmla="*/ 4136713 w 4814189"/>
              <a:gd name="connsiteY43" fmla="*/ 573088 h 6867524"/>
              <a:gd name="connsiteX44" fmla="*/ 4073670 w 4814189"/>
              <a:gd name="connsiteY44" fmla="*/ 586185 h 6867524"/>
              <a:gd name="connsiteX45" fmla="*/ 4041062 w 4814189"/>
              <a:gd name="connsiteY45" fmla="*/ 573088 h 6867524"/>
              <a:gd name="connsiteX46" fmla="*/ 3588639 w 4814189"/>
              <a:gd name="connsiteY46" fmla="*/ 500063 h 6867524"/>
              <a:gd name="connsiteX47" fmla="*/ 3588639 w 4814189"/>
              <a:gd name="connsiteY47" fmla="*/ 727164 h 6867524"/>
              <a:gd name="connsiteX48" fmla="*/ 3652434 w 4814189"/>
              <a:gd name="connsiteY48" fmla="*/ 738188 h 6867524"/>
              <a:gd name="connsiteX49" fmla="*/ 3742627 w 4814189"/>
              <a:gd name="connsiteY49" fmla="*/ 649994 h 6867524"/>
              <a:gd name="connsiteX50" fmla="*/ 3681032 w 4814189"/>
              <a:gd name="connsiteY50" fmla="*/ 575028 h 6867524"/>
              <a:gd name="connsiteX51" fmla="*/ 3639235 w 4814189"/>
              <a:gd name="connsiteY51" fmla="*/ 588258 h 6867524"/>
              <a:gd name="connsiteX52" fmla="*/ 3639235 w 4814189"/>
              <a:gd name="connsiteY52" fmla="*/ 500063 h 6867524"/>
              <a:gd name="connsiteX53" fmla="*/ 3588639 w 4814189"/>
              <a:gd name="connsiteY53" fmla="*/ 500063 h 6867524"/>
              <a:gd name="connsiteX54" fmla="*/ 3927179 w 4814189"/>
              <a:gd name="connsiteY54" fmla="*/ 0 h 6867524"/>
              <a:gd name="connsiteX55" fmla="*/ 4356989 w 4814189"/>
              <a:gd name="connsiteY55" fmla="*/ 1 h 6867524"/>
              <a:gd name="connsiteX56" fmla="*/ 4356989 w 4814189"/>
              <a:gd name="connsiteY56" fmla="*/ 0 h 6867524"/>
              <a:gd name="connsiteX57" fmla="*/ 4814189 w 4814189"/>
              <a:gd name="connsiteY57" fmla="*/ 0 h 6867524"/>
              <a:gd name="connsiteX58" fmla="*/ 4814189 w 4814189"/>
              <a:gd name="connsiteY58" fmla="*/ 6858000 h 6867524"/>
              <a:gd name="connsiteX59" fmla="*/ 4393184 w 4814189"/>
              <a:gd name="connsiteY59" fmla="*/ 6858000 h 6867524"/>
              <a:gd name="connsiteX60" fmla="*/ 4393184 w 4814189"/>
              <a:gd name="connsiteY60" fmla="*/ 6867524 h 6867524"/>
              <a:gd name="connsiteX61" fmla="*/ 1462191 w 4814189"/>
              <a:gd name="connsiteY61" fmla="*/ 6867524 h 6867524"/>
              <a:gd name="connsiteX62" fmla="*/ 0 w 4814189"/>
              <a:gd name="connsiteY62" fmla="*/ 5745131 h 686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814189" h="6867524">
                <a:moveTo>
                  <a:pt x="3855339" y="657226"/>
                </a:moveTo>
                <a:cubicBezTo>
                  <a:pt x="3855339" y="700315"/>
                  <a:pt x="3855339" y="700315"/>
                  <a:pt x="3855339" y="700315"/>
                </a:cubicBezTo>
                <a:cubicBezTo>
                  <a:pt x="3853117" y="702583"/>
                  <a:pt x="3846449" y="704851"/>
                  <a:pt x="3837559" y="704851"/>
                </a:cubicBezTo>
                <a:cubicBezTo>
                  <a:pt x="3822001" y="704851"/>
                  <a:pt x="3810889" y="698048"/>
                  <a:pt x="3810889" y="682173"/>
                </a:cubicBezTo>
                <a:cubicBezTo>
                  <a:pt x="3810889" y="668565"/>
                  <a:pt x="3817557" y="659494"/>
                  <a:pt x="3855339" y="657226"/>
                </a:cubicBezTo>
                <a:close/>
                <a:moveTo>
                  <a:pt x="3656394" y="606608"/>
                </a:moveTo>
                <a:cubicBezTo>
                  <a:pt x="3667146" y="607341"/>
                  <a:pt x="3688652" y="614048"/>
                  <a:pt x="3688652" y="655963"/>
                </a:cubicBezTo>
                <a:cubicBezTo>
                  <a:pt x="3688652" y="709614"/>
                  <a:pt x="3645922" y="705143"/>
                  <a:pt x="3645922" y="705143"/>
                </a:cubicBezTo>
                <a:cubicBezTo>
                  <a:pt x="3643673" y="705143"/>
                  <a:pt x="3636926" y="705143"/>
                  <a:pt x="3634677" y="702908"/>
                </a:cubicBezTo>
                <a:cubicBezTo>
                  <a:pt x="3634677" y="609018"/>
                  <a:pt x="3634677" y="609018"/>
                  <a:pt x="3634677" y="609018"/>
                </a:cubicBezTo>
                <a:cubicBezTo>
                  <a:pt x="3641424" y="606783"/>
                  <a:pt x="3650420" y="606783"/>
                  <a:pt x="3650420" y="606783"/>
                </a:cubicBezTo>
                <a:cubicBezTo>
                  <a:pt x="3650420" y="606783"/>
                  <a:pt x="3652809" y="606363"/>
                  <a:pt x="3656394" y="606608"/>
                </a:cubicBezTo>
                <a:close/>
                <a:moveTo>
                  <a:pt x="3848394" y="574675"/>
                </a:moveTo>
                <a:cubicBezTo>
                  <a:pt x="3820017" y="574675"/>
                  <a:pt x="3780727" y="585723"/>
                  <a:pt x="3780727" y="585723"/>
                </a:cubicBezTo>
                <a:cubicBezTo>
                  <a:pt x="3780727" y="610029"/>
                  <a:pt x="3780727" y="610029"/>
                  <a:pt x="3780727" y="610029"/>
                </a:cubicBezTo>
                <a:cubicBezTo>
                  <a:pt x="3780727" y="610029"/>
                  <a:pt x="3798189" y="607820"/>
                  <a:pt x="3826566" y="605610"/>
                </a:cubicBezTo>
                <a:cubicBezTo>
                  <a:pt x="3857125" y="603400"/>
                  <a:pt x="3857125" y="621077"/>
                  <a:pt x="3857125" y="621077"/>
                </a:cubicBezTo>
                <a:cubicBezTo>
                  <a:pt x="3857125" y="638755"/>
                  <a:pt x="3857125" y="638755"/>
                  <a:pt x="3857125" y="638755"/>
                </a:cubicBezTo>
                <a:cubicBezTo>
                  <a:pt x="3846211" y="636545"/>
                  <a:pt x="3763264" y="632126"/>
                  <a:pt x="3767630" y="689576"/>
                </a:cubicBezTo>
                <a:cubicBezTo>
                  <a:pt x="3767630" y="689576"/>
                  <a:pt x="3765447" y="738188"/>
                  <a:pt x="3815651" y="738188"/>
                </a:cubicBezTo>
                <a:cubicBezTo>
                  <a:pt x="3815651" y="738188"/>
                  <a:pt x="3837480" y="738188"/>
                  <a:pt x="3859308" y="724930"/>
                </a:cubicBezTo>
                <a:cubicBezTo>
                  <a:pt x="3859308" y="735978"/>
                  <a:pt x="3859308" y="735978"/>
                  <a:pt x="3859308" y="735978"/>
                </a:cubicBezTo>
                <a:cubicBezTo>
                  <a:pt x="3902964" y="735978"/>
                  <a:pt x="3902964" y="735978"/>
                  <a:pt x="3902964" y="735978"/>
                </a:cubicBezTo>
                <a:cubicBezTo>
                  <a:pt x="3902964" y="735978"/>
                  <a:pt x="3902964" y="676318"/>
                  <a:pt x="3902964" y="629916"/>
                </a:cubicBezTo>
                <a:cubicBezTo>
                  <a:pt x="3902964" y="583514"/>
                  <a:pt x="3874587" y="574675"/>
                  <a:pt x="3848394" y="574675"/>
                </a:cubicBezTo>
                <a:close/>
                <a:moveTo>
                  <a:pt x="4041062" y="573088"/>
                </a:moveTo>
                <a:cubicBezTo>
                  <a:pt x="4023671" y="573088"/>
                  <a:pt x="3999759" y="581819"/>
                  <a:pt x="3991063" y="586185"/>
                </a:cubicBezTo>
                <a:cubicBezTo>
                  <a:pt x="3991063" y="575271"/>
                  <a:pt x="3991063" y="575271"/>
                  <a:pt x="3991063" y="575271"/>
                </a:cubicBezTo>
                <a:cubicBezTo>
                  <a:pt x="3941064" y="575271"/>
                  <a:pt x="3941064" y="575271"/>
                  <a:pt x="3941064" y="575271"/>
                </a:cubicBezTo>
                <a:cubicBezTo>
                  <a:pt x="3941064" y="730250"/>
                  <a:pt x="3941064" y="730250"/>
                  <a:pt x="3941064" y="730250"/>
                </a:cubicBezTo>
                <a:cubicBezTo>
                  <a:pt x="3991063" y="730250"/>
                  <a:pt x="3991063" y="730250"/>
                  <a:pt x="3991063" y="730250"/>
                </a:cubicBezTo>
                <a:cubicBezTo>
                  <a:pt x="3991063" y="610196"/>
                  <a:pt x="3991063" y="610196"/>
                  <a:pt x="3991063" y="610196"/>
                </a:cubicBezTo>
                <a:cubicBezTo>
                  <a:pt x="3997585" y="608013"/>
                  <a:pt x="4012802" y="608013"/>
                  <a:pt x="4012802" y="608013"/>
                </a:cubicBezTo>
                <a:cubicBezTo>
                  <a:pt x="4038888" y="608013"/>
                  <a:pt x="4036714" y="623293"/>
                  <a:pt x="4036714" y="623293"/>
                </a:cubicBezTo>
                <a:cubicBezTo>
                  <a:pt x="4036714" y="730250"/>
                  <a:pt x="4036714" y="730250"/>
                  <a:pt x="4036714" y="730250"/>
                </a:cubicBezTo>
                <a:cubicBezTo>
                  <a:pt x="4086714" y="730250"/>
                  <a:pt x="4086714" y="730250"/>
                  <a:pt x="4086714" y="730250"/>
                </a:cubicBezTo>
                <a:cubicBezTo>
                  <a:pt x="4086714" y="730250"/>
                  <a:pt x="4086714" y="653852"/>
                  <a:pt x="4086714" y="621110"/>
                </a:cubicBezTo>
                <a:cubicBezTo>
                  <a:pt x="4086714" y="616744"/>
                  <a:pt x="4086714" y="612379"/>
                  <a:pt x="4084540" y="610196"/>
                </a:cubicBezTo>
                <a:cubicBezTo>
                  <a:pt x="4095409" y="608013"/>
                  <a:pt x="4108452" y="608013"/>
                  <a:pt x="4108452" y="608013"/>
                </a:cubicBezTo>
                <a:cubicBezTo>
                  <a:pt x="4134539" y="608013"/>
                  <a:pt x="4132365" y="623293"/>
                  <a:pt x="4132365" y="623293"/>
                </a:cubicBezTo>
                <a:cubicBezTo>
                  <a:pt x="4132365" y="730250"/>
                  <a:pt x="4132365" y="730250"/>
                  <a:pt x="4132365" y="730250"/>
                </a:cubicBezTo>
                <a:cubicBezTo>
                  <a:pt x="4182364" y="730250"/>
                  <a:pt x="4182364" y="730250"/>
                  <a:pt x="4182364" y="730250"/>
                </a:cubicBezTo>
                <a:cubicBezTo>
                  <a:pt x="4182364" y="730250"/>
                  <a:pt x="4182364" y="653852"/>
                  <a:pt x="4182364" y="621110"/>
                </a:cubicBezTo>
                <a:cubicBezTo>
                  <a:pt x="4182364" y="586185"/>
                  <a:pt x="4158451" y="573088"/>
                  <a:pt x="4136713" y="573088"/>
                </a:cubicBezTo>
                <a:cubicBezTo>
                  <a:pt x="4108452" y="573088"/>
                  <a:pt x="4080192" y="584002"/>
                  <a:pt x="4073670" y="586185"/>
                </a:cubicBezTo>
                <a:cubicBezTo>
                  <a:pt x="4064975" y="577454"/>
                  <a:pt x="4051932" y="573088"/>
                  <a:pt x="4041062" y="573088"/>
                </a:cubicBezTo>
                <a:close/>
                <a:moveTo>
                  <a:pt x="3588639" y="500063"/>
                </a:moveTo>
                <a:cubicBezTo>
                  <a:pt x="3588639" y="727164"/>
                  <a:pt x="3588639" y="727164"/>
                  <a:pt x="3588639" y="727164"/>
                </a:cubicBezTo>
                <a:cubicBezTo>
                  <a:pt x="3588639" y="727164"/>
                  <a:pt x="3623836" y="738188"/>
                  <a:pt x="3652434" y="738188"/>
                </a:cubicBezTo>
                <a:cubicBezTo>
                  <a:pt x="3681032" y="738188"/>
                  <a:pt x="3742627" y="724959"/>
                  <a:pt x="3742627" y="649994"/>
                </a:cubicBezTo>
                <a:cubicBezTo>
                  <a:pt x="3742627" y="575028"/>
                  <a:pt x="3683232" y="575028"/>
                  <a:pt x="3681032" y="575028"/>
                </a:cubicBezTo>
                <a:cubicBezTo>
                  <a:pt x="3678832" y="575028"/>
                  <a:pt x="3663433" y="575028"/>
                  <a:pt x="3639235" y="588258"/>
                </a:cubicBezTo>
                <a:cubicBezTo>
                  <a:pt x="3639235" y="500063"/>
                  <a:pt x="3639235" y="500063"/>
                  <a:pt x="3639235" y="500063"/>
                </a:cubicBezTo>
                <a:cubicBezTo>
                  <a:pt x="3588639" y="500063"/>
                  <a:pt x="3588639" y="500063"/>
                  <a:pt x="3588639" y="500063"/>
                </a:cubicBezTo>
                <a:close/>
                <a:moveTo>
                  <a:pt x="3927179" y="0"/>
                </a:moveTo>
                <a:lnTo>
                  <a:pt x="4356989" y="1"/>
                </a:lnTo>
                <a:lnTo>
                  <a:pt x="4356989" y="0"/>
                </a:lnTo>
                <a:lnTo>
                  <a:pt x="4814189" y="0"/>
                </a:lnTo>
                <a:lnTo>
                  <a:pt x="4814189" y="6858000"/>
                </a:lnTo>
                <a:lnTo>
                  <a:pt x="4393184" y="6858000"/>
                </a:lnTo>
                <a:lnTo>
                  <a:pt x="4393184" y="6867524"/>
                </a:lnTo>
                <a:lnTo>
                  <a:pt x="1462191" y="6867524"/>
                </a:lnTo>
                <a:lnTo>
                  <a:pt x="0" y="5745131"/>
                </a:lnTo>
                <a:close/>
              </a:path>
            </a:pathLst>
          </a:custGeom>
          <a:gradFill flip="none" rotWithShape="1">
            <a:gsLst>
              <a:gs pos="0">
                <a:schemeClr val="bg1">
                  <a:alpha val="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a:solidFill>
                <a:srgbClr val="248D37"/>
              </a:solidFill>
            </a:endParaRPr>
          </a:p>
        </p:txBody>
      </p:sp>
      <p:sp>
        <p:nvSpPr>
          <p:cNvPr id="11" name="Text Placeholder 15">
            <a:extLst>
              <a:ext uri="{FF2B5EF4-FFF2-40B4-BE49-F238E27FC236}">
                <a16:creationId xmlns:a16="http://schemas.microsoft.com/office/drawing/2014/main" id="{C90A5E7B-9A96-4742-A663-C4D3029B0DE2}"/>
              </a:ext>
            </a:extLst>
          </p:cNvPr>
          <p:cNvSpPr>
            <a:spLocks noGrp="1"/>
          </p:cNvSpPr>
          <p:nvPr userDrawn="1">
            <p:ph type="body" sz="quarter" idx="11" hasCustomPrompt="1"/>
          </p:nvPr>
        </p:nvSpPr>
        <p:spPr>
          <a:xfrm>
            <a:off x="1514475" y="3629025"/>
            <a:ext cx="9010650" cy="1076325"/>
          </a:xfrm>
          <a:prstGeom prst="rect">
            <a:avLst/>
          </a:prstGeom>
        </p:spPr>
        <p:txBody>
          <a:bodyPr/>
          <a:lstStyle>
            <a:lvl1pPr marL="0" indent="0" rtl="0">
              <a:lnSpc>
                <a:spcPct val="100000"/>
              </a:lnSpc>
              <a:spcBef>
                <a:spcPts val="0"/>
              </a:spcBef>
              <a:spcAft>
                <a:spcPts val="0"/>
              </a:spcAft>
              <a:buNone/>
              <a:defRPr sz="3600" b="1">
                <a:solidFill>
                  <a:schemeClr val="bg1"/>
                </a:solidFill>
              </a:defRPr>
            </a:lvl1pPr>
            <a:lvl2pPr marL="0" indent="0" rtl="0">
              <a:lnSpc>
                <a:spcPct val="100000"/>
              </a:lnSpc>
              <a:spcBef>
                <a:spcPts val="0"/>
              </a:spcBef>
              <a:spcAft>
                <a:spcPts val="0"/>
              </a:spcAft>
              <a:buNone/>
              <a:defRPr sz="2800" b="0">
                <a:solidFill>
                  <a:schemeClr val="bg1"/>
                </a:solidFill>
              </a:defRPr>
            </a:lvl2pPr>
            <a:lvl3pPr marL="180975" indent="-180975">
              <a:lnSpc>
                <a:spcPct val="100000"/>
              </a:lnSpc>
              <a:spcBef>
                <a:spcPts val="1200"/>
              </a:spcBef>
              <a:buClr>
                <a:schemeClr val="accent2"/>
              </a:buClr>
              <a:buFont typeface="Arial" panose="020B0604020202020204" pitchFamily="34" charset="0"/>
              <a:buChar char="•"/>
              <a:defRPr sz="1800"/>
            </a:lvl3pPr>
            <a:lvl4pPr marL="0" indent="0">
              <a:lnSpc>
                <a:spcPct val="100000"/>
              </a:lnSpc>
              <a:spcBef>
                <a:spcPts val="1200"/>
              </a:spcBef>
              <a:buNone/>
              <a:defRPr b="1">
                <a:solidFill>
                  <a:schemeClr val="accent3"/>
                </a:solidFill>
              </a:defRPr>
            </a:lvl4pPr>
            <a:lvl5pPr marL="0" indent="0">
              <a:lnSpc>
                <a:spcPct val="100000"/>
              </a:lnSpc>
              <a:spcBef>
                <a:spcPts val="1200"/>
              </a:spcBef>
              <a:buNone/>
              <a:defRPr sz="1200"/>
            </a:lvl5pPr>
          </a:lstStyle>
          <a:p>
            <a:r>
              <a:rPr lang="nl-NL" noProof="0"/>
              <a:t>Titel presentatie</a:t>
            </a:r>
          </a:p>
          <a:p>
            <a:pPr lvl="1"/>
            <a:r>
              <a:rPr lang="nl-NL" noProof="0"/>
              <a:t>Subtitel</a:t>
            </a:r>
          </a:p>
        </p:txBody>
      </p:sp>
      <p:sp>
        <p:nvSpPr>
          <p:cNvPr id="5" name="Text Placeholder 4">
            <a:extLst>
              <a:ext uri="{FF2B5EF4-FFF2-40B4-BE49-F238E27FC236}">
                <a16:creationId xmlns:a16="http://schemas.microsoft.com/office/drawing/2014/main" id="{29A46D08-0023-4F07-B56A-C48AE36F0313}"/>
              </a:ext>
            </a:extLst>
          </p:cNvPr>
          <p:cNvSpPr>
            <a:spLocks noGrp="1"/>
          </p:cNvSpPr>
          <p:nvPr userDrawn="1">
            <p:ph type="body" sz="quarter" idx="12" hasCustomPrompt="1"/>
          </p:nvPr>
        </p:nvSpPr>
        <p:spPr>
          <a:xfrm>
            <a:off x="1514475" y="5000625"/>
            <a:ext cx="9010650" cy="781050"/>
          </a:xfrm>
          <a:prstGeom prst="rect">
            <a:avLst/>
          </a:prstGeom>
        </p:spPr>
        <p:txBody>
          <a:bodyPr/>
          <a:lstStyle>
            <a:lvl1pPr marL="0" indent="0" rtl="0">
              <a:lnSpc>
                <a:spcPct val="100000"/>
              </a:lnSpc>
              <a:spcBef>
                <a:spcPts val="0"/>
              </a:spcBef>
              <a:spcAft>
                <a:spcPts val="0"/>
              </a:spcAft>
              <a:buNone/>
              <a:defRPr sz="2000" b="1">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r>
              <a:rPr lang="nl-NL" noProof="0"/>
              <a:t>Persoonsnaam</a:t>
            </a:r>
          </a:p>
          <a:p>
            <a:r>
              <a:rPr lang="nl-NL" noProof="0"/>
              <a:t>Afdeling / werkmaatschappij</a:t>
            </a:r>
          </a:p>
        </p:txBody>
      </p:sp>
    </p:spTree>
    <p:extLst>
      <p:ext uri="{BB962C8B-B14F-4D97-AF65-F5344CB8AC3E}">
        <p14:creationId xmlns:p14="http://schemas.microsoft.com/office/powerpoint/2010/main" val="776097740"/>
      </p:ext>
    </p:extLst>
  </p:cSld>
  <p:clrMapOvr>
    <a:masterClrMapping/>
  </p:clrMapOvr>
  <p:extLst>
    <p:ext uri="{DCECCB84-F9BA-43D5-87BE-67443E8EF086}">
      <p15:sldGuideLst xmlns:p15="http://schemas.microsoft.com/office/powerpoint/2012/main">
        <p15:guide id="1" pos="3840">
          <p15:clr>
            <a:srgbClr val="FBAE40"/>
          </p15:clr>
        </p15:guide>
        <p15:guide id="2" pos="99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text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37635CA-4E2F-4CE5-8334-B53B560A693C}"/>
              </a:ext>
            </a:extLst>
          </p:cNvPr>
          <p:cNvGraphicFramePr>
            <a:graphicFrameLocks noChangeAspect="1"/>
          </p:cNvGraphicFramePr>
          <p:nvPr userDrawn="1">
            <p:custDataLst>
              <p:tags r:id="rId1"/>
            </p:custDataLst>
            <p:extLst>
              <p:ext uri="{D42A27DB-BD31-4B8C-83A1-F6EECF244321}">
                <p14:modId xmlns:p14="http://schemas.microsoft.com/office/powerpoint/2010/main" val="184435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C37635CA-4E2F-4CE5-8334-B53B560A693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3">
            <a:extLst>
              <a:ext uri="{FF2B5EF4-FFF2-40B4-BE49-F238E27FC236}">
                <a16:creationId xmlns:a16="http://schemas.microsoft.com/office/drawing/2014/main" id="{7123375D-DDBD-47BD-A2E0-4AE6E76D23F3}"/>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8"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825200"/>
            <a:ext cx="2975049"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5" name="Tijdelijke aanduiding voor tekst 5">
            <a:extLst>
              <a:ext uri="{FF2B5EF4-FFF2-40B4-BE49-F238E27FC236}">
                <a16:creationId xmlns:a16="http://schemas.microsoft.com/office/drawing/2014/main" id="{63107E54-C3E5-403B-B65F-53F727038DF8}"/>
              </a:ext>
            </a:extLst>
          </p:cNvPr>
          <p:cNvSpPr>
            <a:spLocks noGrp="1"/>
          </p:cNvSpPr>
          <p:nvPr>
            <p:ph type="body" sz="quarter" idx="25" hasCustomPrompt="1"/>
          </p:nvPr>
        </p:nvSpPr>
        <p:spPr>
          <a:xfrm>
            <a:off x="4360850" y="1825200"/>
            <a:ext cx="2940401"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1" name="Tijdelijke aanduiding voor tekst 7">
            <a:extLst>
              <a:ext uri="{FF2B5EF4-FFF2-40B4-BE49-F238E27FC236}">
                <a16:creationId xmlns:a16="http://schemas.microsoft.com/office/drawing/2014/main" id="{3EF2CF4E-DA51-4347-B47D-9C514272DD7B}"/>
              </a:ext>
            </a:extLst>
          </p:cNvPr>
          <p:cNvSpPr>
            <a:spLocks noGrp="1"/>
          </p:cNvSpPr>
          <p:nvPr>
            <p:ph type="body" sz="quarter" idx="12" hasCustomPrompt="1"/>
          </p:nvPr>
        </p:nvSpPr>
        <p:spPr>
          <a:xfrm>
            <a:off x="4367113" y="1242000"/>
            <a:ext cx="2934138"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2" name="Tijdelijke aanduiding voor tekst 7">
            <a:extLst>
              <a:ext uri="{FF2B5EF4-FFF2-40B4-BE49-F238E27FC236}">
                <a16:creationId xmlns:a16="http://schemas.microsoft.com/office/drawing/2014/main" id="{A1E262D8-254D-4736-A819-92DE0970A2E9}"/>
              </a:ext>
            </a:extLst>
          </p:cNvPr>
          <p:cNvSpPr>
            <a:spLocks noGrp="1"/>
          </p:cNvSpPr>
          <p:nvPr>
            <p:ph type="body" sz="quarter" idx="14" hasCustomPrompt="1"/>
          </p:nvPr>
        </p:nvSpPr>
        <p:spPr>
          <a:xfrm>
            <a:off x="1055688" y="1242000"/>
            <a:ext cx="2975049"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3" name="Tijdelijke aanduiding voor tekst 7">
            <a:extLst>
              <a:ext uri="{FF2B5EF4-FFF2-40B4-BE49-F238E27FC236}">
                <a16:creationId xmlns:a16="http://schemas.microsoft.com/office/drawing/2014/main" id="{8578B8C7-DD3D-49B4-817A-17D68FCE2E70}"/>
              </a:ext>
            </a:extLst>
          </p:cNvPr>
          <p:cNvSpPr>
            <a:spLocks noGrp="1"/>
          </p:cNvSpPr>
          <p:nvPr>
            <p:ph type="body" sz="quarter" idx="16" hasCustomPrompt="1"/>
          </p:nvPr>
        </p:nvSpPr>
        <p:spPr>
          <a:xfrm>
            <a:off x="7631365" y="1242000"/>
            <a:ext cx="2894810"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4" name="Tijdelijke aanduiding voor tekst 5">
            <a:extLst>
              <a:ext uri="{FF2B5EF4-FFF2-40B4-BE49-F238E27FC236}">
                <a16:creationId xmlns:a16="http://schemas.microsoft.com/office/drawing/2014/main" id="{FF9CC62C-C93A-434D-9D8C-F2203362D332}"/>
              </a:ext>
            </a:extLst>
          </p:cNvPr>
          <p:cNvSpPr>
            <a:spLocks noGrp="1"/>
          </p:cNvSpPr>
          <p:nvPr>
            <p:ph type="body" sz="quarter" idx="26" hasCustomPrompt="1"/>
          </p:nvPr>
        </p:nvSpPr>
        <p:spPr>
          <a:xfrm>
            <a:off x="7631364" y="1825200"/>
            <a:ext cx="2901073"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Tree>
    <p:extLst>
      <p:ext uri="{BB962C8B-B14F-4D97-AF65-F5344CB8AC3E}">
        <p14:creationId xmlns:p14="http://schemas.microsoft.com/office/powerpoint/2010/main" val="3660947294"/>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4F82B99-DE8B-4DCC-8C40-B238471B96F6}"/>
              </a:ext>
            </a:extLst>
          </p:cNvPr>
          <p:cNvGraphicFramePr>
            <a:graphicFrameLocks noChangeAspect="1"/>
          </p:cNvGraphicFramePr>
          <p:nvPr userDrawn="1">
            <p:custDataLst>
              <p:tags r:id="rId1"/>
            </p:custDataLst>
            <p:extLst>
              <p:ext uri="{D42A27DB-BD31-4B8C-83A1-F6EECF244321}">
                <p14:modId xmlns:p14="http://schemas.microsoft.com/office/powerpoint/2010/main" val="2451720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3" name="Object 2" hidden="1">
                        <a:extLst>
                          <a:ext uri="{FF2B5EF4-FFF2-40B4-BE49-F238E27FC236}">
                            <a16:creationId xmlns:a16="http://schemas.microsoft.com/office/drawing/2014/main" id="{24F82B99-DE8B-4DCC-8C40-B238471B96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Freeform 13">
            <a:extLst>
              <a:ext uri="{FF2B5EF4-FFF2-40B4-BE49-F238E27FC236}">
                <a16:creationId xmlns:a16="http://schemas.microsoft.com/office/drawing/2014/main" id="{A9453A20-CF63-4EAF-8A85-B3AD80F727F6}"/>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1" name="Rectangle 10">
            <a:extLst>
              <a:ext uri="{FF2B5EF4-FFF2-40B4-BE49-F238E27FC236}">
                <a16:creationId xmlns:a16="http://schemas.microsoft.com/office/drawing/2014/main" id="{679BDF9A-0461-4EF8-ABCF-139EB08084DC}"/>
              </a:ext>
            </a:extLst>
          </p:cNvPr>
          <p:cNvSpPr/>
          <p:nvPr userDrawn="1"/>
        </p:nvSpPr>
        <p:spPr>
          <a:xfrm>
            <a:off x="7840664" y="1238252"/>
            <a:ext cx="4351336" cy="4416425"/>
          </a:xfrm>
          <a:prstGeom prst="rect">
            <a:avLst/>
          </a:prstGeom>
          <a:gradFill flip="none" rotWithShape="1">
            <a:gsLst>
              <a:gs pos="0">
                <a:schemeClr val="accent1"/>
              </a:gs>
              <a:gs pos="63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4" name="Freeform: Shape 13">
            <a:extLst>
              <a:ext uri="{FF2B5EF4-FFF2-40B4-BE49-F238E27FC236}">
                <a16:creationId xmlns:a16="http://schemas.microsoft.com/office/drawing/2014/main" id="{C6A53122-E18E-413B-974E-D3CAD46C9444}"/>
              </a:ext>
            </a:extLst>
          </p:cNvPr>
          <p:cNvSpPr/>
          <p:nvPr userDrawn="1"/>
        </p:nvSpPr>
        <p:spPr>
          <a:xfrm>
            <a:off x="11176001" y="4343402"/>
            <a:ext cx="1018295" cy="1311275"/>
          </a:xfrm>
          <a:custGeom>
            <a:avLst/>
            <a:gdLst>
              <a:gd name="connsiteX0" fmla="*/ 1233715 w 1248229"/>
              <a:gd name="connsiteY0" fmla="*/ 1799771 h 1799771"/>
              <a:gd name="connsiteX1" fmla="*/ 0 w 1248229"/>
              <a:gd name="connsiteY1" fmla="*/ 1799771 h 1799771"/>
              <a:gd name="connsiteX2" fmla="*/ 1248229 w 1248229"/>
              <a:gd name="connsiteY2" fmla="*/ 0 h 1799771"/>
              <a:gd name="connsiteX3" fmla="*/ 1233715 w 1248229"/>
              <a:gd name="connsiteY3" fmla="*/ 1799771 h 1799771"/>
              <a:gd name="connsiteX0" fmla="*/ 1250679 w 1250679"/>
              <a:gd name="connsiteY0" fmla="*/ 1799771 h 1799771"/>
              <a:gd name="connsiteX1" fmla="*/ 0 w 1250679"/>
              <a:gd name="connsiteY1" fmla="*/ 1799771 h 1799771"/>
              <a:gd name="connsiteX2" fmla="*/ 1248229 w 1250679"/>
              <a:gd name="connsiteY2" fmla="*/ 0 h 1799771"/>
              <a:gd name="connsiteX3" fmla="*/ 1250679 w 1250679"/>
              <a:gd name="connsiteY3" fmla="*/ 1799771 h 1799771"/>
            </a:gdLst>
            <a:ahLst/>
            <a:cxnLst>
              <a:cxn ang="0">
                <a:pos x="connsiteX0" y="connsiteY0"/>
              </a:cxn>
              <a:cxn ang="0">
                <a:pos x="connsiteX1" y="connsiteY1"/>
              </a:cxn>
              <a:cxn ang="0">
                <a:pos x="connsiteX2" y="connsiteY2"/>
              </a:cxn>
              <a:cxn ang="0">
                <a:pos x="connsiteX3" y="connsiteY3"/>
              </a:cxn>
            </a:cxnLst>
            <a:rect l="l" t="t" r="r" b="b"/>
            <a:pathLst>
              <a:path w="1250679" h="1799771">
                <a:moveTo>
                  <a:pt x="1250679" y="1799771"/>
                </a:moveTo>
                <a:lnTo>
                  <a:pt x="0" y="1799771"/>
                </a:lnTo>
                <a:lnTo>
                  <a:pt x="1248229" y="0"/>
                </a:lnTo>
                <a:cubicBezTo>
                  <a:pt x="1249046" y="599924"/>
                  <a:pt x="1249862" y="1199847"/>
                  <a:pt x="1250679" y="1799771"/>
                </a:cubicBezTo>
                <a:close/>
              </a:path>
            </a:pathLst>
          </a:custGeom>
          <a:solidFill>
            <a:srgbClr val="A5C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0" name="Picture Placeholder 9">
            <a:extLst>
              <a:ext uri="{FF2B5EF4-FFF2-40B4-BE49-F238E27FC236}">
                <a16:creationId xmlns:a16="http://schemas.microsoft.com/office/drawing/2014/main" id="{70D2ED9A-854C-4E0D-9501-B36DEE641015}"/>
              </a:ext>
            </a:extLst>
          </p:cNvPr>
          <p:cNvSpPr>
            <a:spLocks noGrp="1"/>
          </p:cNvSpPr>
          <p:nvPr>
            <p:ph type="pic" sz="quarter" idx="10" hasCustomPrompt="1"/>
          </p:nvPr>
        </p:nvSpPr>
        <p:spPr>
          <a:xfrm>
            <a:off x="1055688" y="1242000"/>
            <a:ext cx="6784977" cy="4416425"/>
          </a:xfrm>
          <a:prstGeom prst="rect">
            <a:avLst/>
          </a:prstGeom>
          <a:pattFill prst="ltUpDiag">
            <a:fgClr>
              <a:schemeClr val="accent5"/>
            </a:fgClr>
            <a:bgClr>
              <a:schemeClr val="bg1"/>
            </a:bgClr>
          </a:pattFill>
        </p:spPr>
        <p:txBody>
          <a:bodyPr/>
          <a:lstStyle>
            <a:lvl1pPr marL="171450" indent="-171450" algn="ctr" rtl="0">
              <a:buNone/>
              <a:defRPr lang="nl-NL" sz="1350" b="0" dirty="0">
                <a:solidFill>
                  <a:schemeClr val="tx1"/>
                </a:solidFill>
              </a:defRPr>
            </a:lvl1pPr>
          </a:lstStyle>
          <a:p>
            <a:pPr marL="171450" lvl="0" indent="-171450" algn="ctr"/>
            <a:r>
              <a:rPr lang="nl-NL" noProof="0"/>
              <a:t>Klik op het pictogram om een afbeelding in te voegen
</a:t>
            </a:r>
          </a:p>
        </p:txBody>
      </p:sp>
      <p:grpSp>
        <p:nvGrpSpPr>
          <p:cNvPr id="2" name="Group 1">
            <a:extLst>
              <a:ext uri="{FF2B5EF4-FFF2-40B4-BE49-F238E27FC236}">
                <a16:creationId xmlns:a16="http://schemas.microsoft.com/office/drawing/2014/main" id="{7D3F8092-4AE1-4C16-87A7-EC5F55D3042A}"/>
              </a:ext>
            </a:extLst>
          </p:cNvPr>
          <p:cNvGrpSpPr/>
          <p:nvPr userDrawn="1"/>
        </p:nvGrpSpPr>
        <p:grpSpPr>
          <a:xfrm>
            <a:off x="7840664" y="1244282"/>
            <a:ext cx="3183281" cy="4410393"/>
            <a:chOff x="-9525" y="-9527"/>
            <a:chExt cx="4951518" cy="6877051"/>
          </a:xfrm>
        </p:grpSpPr>
        <p:sp>
          <p:nvSpPr>
            <p:cNvPr id="12" name="Freeform: Shape 11">
              <a:extLst>
                <a:ext uri="{FF2B5EF4-FFF2-40B4-BE49-F238E27FC236}">
                  <a16:creationId xmlns:a16="http://schemas.microsoft.com/office/drawing/2014/main" id="{A5102F1D-0542-4FCB-8F02-BD249953FC53}"/>
                </a:ext>
              </a:extLst>
            </p:cNvPr>
            <p:cNvSpPr/>
            <p:nvPr userDrawn="1"/>
          </p:nvSpPr>
          <p:spPr>
            <a:xfrm>
              <a:off x="-9525" y="-9527"/>
              <a:ext cx="4286250" cy="6877051"/>
            </a:xfrm>
            <a:custGeom>
              <a:avLst/>
              <a:gdLst>
                <a:gd name="connsiteX0" fmla="*/ 0 w 4248150"/>
                <a:gd name="connsiteY0" fmla="*/ 0 h 6877050"/>
                <a:gd name="connsiteX1" fmla="*/ 0 w 4248150"/>
                <a:gd name="connsiteY1" fmla="*/ 6877050 h 6877050"/>
                <a:gd name="connsiteX2" fmla="*/ 2914650 w 4248150"/>
                <a:gd name="connsiteY2" fmla="*/ 6877050 h 6877050"/>
                <a:gd name="connsiteX3" fmla="*/ 4248150 w 4248150"/>
                <a:gd name="connsiteY3" fmla="*/ 5753100 h 6877050"/>
                <a:gd name="connsiteX4" fmla="*/ 962025 w 4248150"/>
                <a:gd name="connsiteY4" fmla="*/ 19050 h 6877050"/>
                <a:gd name="connsiteX5" fmla="*/ 0 w 4248150"/>
                <a:gd name="connsiteY5" fmla="*/ 0 h 6877050"/>
                <a:gd name="connsiteX0" fmla="*/ 0 w 4248150"/>
                <a:gd name="connsiteY0" fmla="*/ 1 h 6877051"/>
                <a:gd name="connsiteX1" fmla="*/ 0 w 4248150"/>
                <a:gd name="connsiteY1" fmla="*/ 6877051 h 6877051"/>
                <a:gd name="connsiteX2" fmla="*/ 2914650 w 4248150"/>
                <a:gd name="connsiteY2" fmla="*/ 6877051 h 6877051"/>
                <a:gd name="connsiteX3" fmla="*/ 4248150 w 4248150"/>
                <a:gd name="connsiteY3" fmla="*/ 5753101 h 6877051"/>
                <a:gd name="connsiteX4" fmla="*/ 952500 w 4248150"/>
                <a:gd name="connsiteY4" fmla="*/ 0 h 6877051"/>
                <a:gd name="connsiteX5" fmla="*/ 0 w 4248150"/>
                <a:gd name="connsiteY5" fmla="*/ 1 h 6877051"/>
                <a:gd name="connsiteX0" fmla="*/ 0 w 4286250"/>
                <a:gd name="connsiteY0" fmla="*/ 1 h 6877051"/>
                <a:gd name="connsiteX1" fmla="*/ 0 w 4286250"/>
                <a:gd name="connsiteY1" fmla="*/ 6877051 h 6877051"/>
                <a:gd name="connsiteX2" fmla="*/ 29146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53101 h 6877051"/>
                <a:gd name="connsiteX4" fmla="*/ 952500 w 4286250"/>
                <a:gd name="connsiteY4" fmla="*/ 0 h 6877051"/>
                <a:gd name="connsiteX5" fmla="*/ 0 w 4286250"/>
                <a:gd name="connsiteY5" fmla="*/ 1 h 687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6877051">
                  <a:moveTo>
                    <a:pt x="0" y="1"/>
                  </a:moveTo>
                  <a:lnTo>
                    <a:pt x="0" y="6877051"/>
                  </a:lnTo>
                  <a:lnTo>
                    <a:pt x="2927350" y="6877051"/>
                  </a:lnTo>
                  <a:lnTo>
                    <a:pt x="4286250" y="5753101"/>
                  </a:lnTo>
                  <a:lnTo>
                    <a:pt x="952500" y="0"/>
                  </a:lnTo>
                  <a:lnTo>
                    <a:pt x="0" y="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3" name="Freeform: Shape 12">
              <a:extLst>
                <a:ext uri="{FF2B5EF4-FFF2-40B4-BE49-F238E27FC236}">
                  <a16:creationId xmlns:a16="http://schemas.microsoft.com/office/drawing/2014/main" id="{AAE48201-1025-45C7-BAE3-1E134883177D}"/>
                </a:ext>
              </a:extLst>
            </p:cNvPr>
            <p:cNvSpPr/>
            <p:nvPr userDrawn="1"/>
          </p:nvSpPr>
          <p:spPr>
            <a:xfrm>
              <a:off x="2916767" y="5740663"/>
              <a:ext cx="2025226" cy="1126755"/>
            </a:xfrm>
            <a:custGeom>
              <a:avLst/>
              <a:gdLst>
                <a:gd name="connsiteX0" fmla="*/ 0 w 2025226"/>
                <a:gd name="connsiteY0" fmla="*/ 1124374 h 1124374"/>
                <a:gd name="connsiteX1" fmla="*/ 1361440 w 2025226"/>
                <a:gd name="connsiteY1" fmla="*/ 0 h 1124374"/>
                <a:gd name="connsiteX2" fmla="*/ 2025226 w 2025226"/>
                <a:gd name="connsiteY2" fmla="*/ 1117600 h 1124374"/>
                <a:gd name="connsiteX3" fmla="*/ 0 w 2025226"/>
                <a:gd name="connsiteY3" fmla="*/ 1124374 h 1124374"/>
                <a:gd name="connsiteX0" fmla="*/ 0 w 2025226"/>
                <a:gd name="connsiteY0" fmla="*/ 1129137 h 1129137"/>
                <a:gd name="connsiteX1" fmla="*/ 1370965 w 2025226"/>
                <a:gd name="connsiteY1" fmla="*/ 0 h 1129137"/>
                <a:gd name="connsiteX2" fmla="*/ 2025226 w 2025226"/>
                <a:gd name="connsiteY2" fmla="*/ 1122363 h 1129137"/>
                <a:gd name="connsiteX3" fmla="*/ 0 w 2025226"/>
                <a:gd name="connsiteY3" fmla="*/ 1129137 h 1129137"/>
                <a:gd name="connsiteX0" fmla="*/ 0 w 2025226"/>
                <a:gd name="connsiteY0" fmla="*/ 1141043 h 1141043"/>
                <a:gd name="connsiteX1" fmla="*/ 1361440 w 2025226"/>
                <a:gd name="connsiteY1" fmla="*/ 0 h 1141043"/>
                <a:gd name="connsiteX2" fmla="*/ 2025226 w 2025226"/>
                <a:gd name="connsiteY2" fmla="*/ 1134269 h 1141043"/>
                <a:gd name="connsiteX3" fmla="*/ 0 w 2025226"/>
                <a:gd name="connsiteY3" fmla="*/ 1141043 h 1141043"/>
                <a:gd name="connsiteX0" fmla="*/ 0 w 2025226"/>
                <a:gd name="connsiteY0" fmla="*/ 1141043 h 1141043"/>
                <a:gd name="connsiteX1" fmla="*/ 1361440 w 2025226"/>
                <a:gd name="connsiteY1" fmla="*/ 0 h 1141043"/>
                <a:gd name="connsiteX2" fmla="*/ 2025226 w 2025226"/>
                <a:gd name="connsiteY2" fmla="*/ 1124744 h 1141043"/>
                <a:gd name="connsiteX3" fmla="*/ 0 w 2025226"/>
                <a:gd name="connsiteY3" fmla="*/ 1141043 h 1141043"/>
                <a:gd name="connsiteX0" fmla="*/ 0 w 2025226"/>
                <a:gd name="connsiteY0" fmla="*/ 1126755 h 1126755"/>
                <a:gd name="connsiteX1" fmla="*/ 1361440 w 2025226"/>
                <a:gd name="connsiteY1" fmla="*/ 0 h 1126755"/>
                <a:gd name="connsiteX2" fmla="*/ 2025226 w 2025226"/>
                <a:gd name="connsiteY2" fmla="*/ 1124744 h 1126755"/>
                <a:gd name="connsiteX3" fmla="*/ 0 w 2025226"/>
                <a:gd name="connsiteY3" fmla="*/ 1126755 h 1126755"/>
              </a:gdLst>
              <a:ahLst/>
              <a:cxnLst>
                <a:cxn ang="0">
                  <a:pos x="connsiteX0" y="connsiteY0"/>
                </a:cxn>
                <a:cxn ang="0">
                  <a:pos x="connsiteX1" y="connsiteY1"/>
                </a:cxn>
                <a:cxn ang="0">
                  <a:pos x="connsiteX2" y="connsiteY2"/>
                </a:cxn>
                <a:cxn ang="0">
                  <a:pos x="connsiteX3" y="connsiteY3"/>
                </a:cxn>
              </a:cxnLst>
              <a:rect l="l" t="t" r="r" b="b"/>
              <a:pathLst>
                <a:path w="2025226" h="1126755">
                  <a:moveTo>
                    <a:pt x="0" y="1126755"/>
                  </a:moveTo>
                  <a:lnTo>
                    <a:pt x="1361440" y="0"/>
                  </a:lnTo>
                  <a:lnTo>
                    <a:pt x="2025226" y="1124744"/>
                  </a:lnTo>
                  <a:lnTo>
                    <a:pt x="0" y="1126755"/>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grpSp>
      <p:sp>
        <p:nvSpPr>
          <p:cNvPr id="19" name="Text Placeholder 18">
            <a:extLst>
              <a:ext uri="{FF2B5EF4-FFF2-40B4-BE49-F238E27FC236}">
                <a16:creationId xmlns:a16="http://schemas.microsoft.com/office/drawing/2014/main" id="{766530C3-4A09-4A28-9D47-83C0CA7CBD72}"/>
              </a:ext>
            </a:extLst>
          </p:cNvPr>
          <p:cNvSpPr>
            <a:spLocks noGrp="1"/>
          </p:cNvSpPr>
          <p:nvPr>
            <p:ph type="body" sz="quarter" idx="11" hasCustomPrompt="1"/>
          </p:nvPr>
        </p:nvSpPr>
        <p:spPr>
          <a:xfrm>
            <a:off x="8085138" y="1524002"/>
            <a:ext cx="3700463" cy="4091305"/>
          </a:xfrm>
          <a:prstGeom prst="rect">
            <a:avLst/>
          </a:prstGeom>
        </p:spPr>
        <p:txBody>
          <a:bodyPr/>
          <a:lstStyle>
            <a:lvl1pPr marL="0" indent="0">
              <a:buNone/>
              <a:defRPr sz="1050">
                <a:solidFill>
                  <a:schemeClr val="bg1"/>
                </a:solidFill>
              </a:defRPr>
            </a:lvl1pPr>
            <a:lvl2pPr marL="342900" indent="0">
              <a:buNone/>
              <a:defRPr sz="900">
                <a:solidFill>
                  <a:schemeClr val="bg1"/>
                </a:solidFill>
              </a:defRPr>
            </a:lvl2pPr>
            <a:lvl3pPr marL="685800" indent="0">
              <a:buNone/>
              <a:defRPr sz="825">
                <a:solidFill>
                  <a:schemeClr val="bg1"/>
                </a:solidFill>
              </a:defRPr>
            </a:lvl3pPr>
            <a:lvl4pPr marL="1028700" indent="0">
              <a:buNone/>
              <a:defRPr sz="788">
                <a:solidFill>
                  <a:schemeClr val="bg1"/>
                </a:solidFill>
              </a:defRPr>
            </a:lvl4pPr>
            <a:lvl5pPr marL="1371600" indent="0">
              <a:buNone/>
              <a:defRPr sz="788">
                <a:solidFill>
                  <a:schemeClr val="bg1"/>
                </a:solidFill>
              </a:defRPr>
            </a:lvl5pPr>
          </a:lstStyle>
          <a:p>
            <a:pPr lvl="0"/>
            <a:r>
              <a:rPr lang="nl-NL" noProof="0" dirty="0"/>
              <a:t>Plaats hier uw tekst</a:t>
            </a:r>
            <a:r>
              <a:rPr lang="en-GB" noProof="0" dirty="0"/>
              <a:t>
</a:t>
            </a:r>
          </a:p>
        </p:txBody>
      </p:sp>
      <p:sp>
        <p:nvSpPr>
          <p:cNvPr id="21" name="Rechthoek 6">
            <a:extLst>
              <a:ext uri="{FF2B5EF4-FFF2-40B4-BE49-F238E27FC236}">
                <a16:creationId xmlns:a16="http://schemas.microsoft.com/office/drawing/2014/main" id="{82928A70-FEFE-4163-ABDB-A78909E0EF28}"/>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Tree>
    <p:extLst>
      <p:ext uri="{BB962C8B-B14F-4D97-AF65-F5344CB8AC3E}">
        <p14:creationId xmlns:p14="http://schemas.microsoft.com/office/powerpoint/2010/main" val="3828172001"/>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66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F677FC-E07D-426E-AEE9-09BB9B1B7947}"/>
              </a:ext>
            </a:extLst>
          </p:cNvPr>
          <p:cNvGraphicFramePr>
            <a:graphicFrameLocks noChangeAspect="1"/>
          </p:cNvGraphicFramePr>
          <p:nvPr userDrawn="1">
            <p:custDataLst>
              <p:tags r:id="rId1"/>
            </p:custDataLst>
            <p:extLst>
              <p:ext uri="{D42A27DB-BD31-4B8C-83A1-F6EECF244321}">
                <p14:modId xmlns:p14="http://schemas.microsoft.com/office/powerpoint/2010/main" val="2037753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34F677FC-E07D-426E-AEE9-09BB9B1B79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8F8E8013-F649-4BBA-B7DC-6DE1E7273FCD}"/>
              </a:ext>
            </a:extLst>
          </p:cNvPr>
          <p:cNvSpPr/>
          <p:nvPr userDrawn="1"/>
        </p:nvSpPr>
        <p:spPr>
          <a:xfrm>
            <a:off x="1055688" y="6256212"/>
            <a:ext cx="9871868" cy="6017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9" name="Freeform 13">
            <a:extLst>
              <a:ext uri="{FF2B5EF4-FFF2-40B4-BE49-F238E27FC236}">
                <a16:creationId xmlns:a16="http://schemas.microsoft.com/office/drawing/2014/main" id="{9AFF051C-D5DF-42DA-92A1-23F95FD19F1F}"/>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0" name="Picture Placeholder 9">
            <a:extLst>
              <a:ext uri="{FF2B5EF4-FFF2-40B4-BE49-F238E27FC236}">
                <a16:creationId xmlns:a16="http://schemas.microsoft.com/office/drawing/2014/main" id="{70D2ED9A-854C-4E0D-9501-B36DEE641015}"/>
              </a:ext>
            </a:extLst>
          </p:cNvPr>
          <p:cNvSpPr>
            <a:spLocks noGrp="1"/>
          </p:cNvSpPr>
          <p:nvPr>
            <p:ph type="pic" sz="quarter" idx="10" hasCustomPrompt="1"/>
          </p:nvPr>
        </p:nvSpPr>
        <p:spPr>
          <a:xfrm>
            <a:off x="1055688" y="1242000"/>
            <a:ext cx="11136313" cy="5022726"/>
          </a:xfrm>
          <a:prstGeom prst="rect">
            <a:avLst/>
          </a:prstGeom>
          <a:pattFill prst="ltUpDiag">
            <a:fgClr>
              <a:schemeClr val="accent5"/>
            </a:fgClr>
            <a:bgClr>
              <a:schemeClr val="bg1"/>
            </a:bgClr>
          </a:pattFill>
        </p:spPr>
        <p:txBody>
          <a:bodyPr/>
          <a:lstStyle>
            <a:lvl1pPr marL="171450" indent="-171450" algn="ctr" rtl="0">
              <a:buNone/>
              <a:defRPr lang="nl-NL" sz="1350" b="0" dirty="0">
                <a:solidFill>
                  <a:schemeClr val="tx1"/>
                </a:solidFill>
              </a:defRPr>
            </a:lvl1pPr>
          </a:lstStyle>
          <a:p>
            <a:pPr marL="171450" lvl="0" indent="-171450" algn="ctr"/>
            <a:r>
              <a:rPr lang="nl-NL" noProof="0" dirty="0"/>
              <a:t>Klik op het pictogram om een afbeelding in te voegen
</a:t>
            </a:r>
          </a:p>
        </p:txBody>
      </p:sp>
      <p:sp>
        <p:nvSpPr>
          <p:cNvPr id="5" name="Text Placeholder 4">
            <a:extLst>
              <a:ext uri="{FF2B5EF4-FFF2-40B4-BE49-F238E27FC236}">
                <a16:creationId xmlns:a16="http://schemas.microsoft.com/office/drawing/2014/main" id="{3595E803-D9D6-4C73-BAED-8D75C8F0931A}"/>
              </a:ext>
            </a:extLst>
          </p:cNvPr>
          <p:cNvSpPr>
            <a:spLocks noGrp="1"/>
          </p:cNvSpPr>
          <p:nvPr userDrawn="1">
            <p:ph type="body" sz="quarter" idx="11" hasCustomPrompt="1"/>
          </p:nvPr>
        </p:nvSpPr>
        <p:spPr>
          <a:xfrm>
            <a:off x="1264444" y="6372956"/>
            <a:ext cx="8539957" cy="368300"/>
          </a:xfrm>
          <a:prstGeom prst="rect">
            <a:avLst/>
          </a:prstGeom>
        </p:spPr>
        <p:txBody>
          <a:bodyPr anchor="ctr" anchorCtr="0"/>
          <a:lstStyle>
            <a:lvl1pPr marL="0" indent="0" rtl="0">
              <a:buNone/>
              <a:defRPr lang="nl-NL" sz="900" b="0" kern="1200" noProof="0" dirty="0" smtClean="0">
                <a:solidFill>
                  <a:schemeClr val="tx1"/>
                </a:solidFill>
                <a:latin typeface="+mn-lt"/>
                <a:ea typeface="+mn-ea"/>
                <a:cs typeface="+mn-cs"/>
              </a:defRPr>
            </a:lvl1pPr>
            <a:lvl2pPr marL="342900" indent="0">
              <a:buNone/>
              <a:defRPr/>
            </a:lvl2pPr>
          </a:lstStyle>
          <a:p>
            <a:pPr lvl="0"/>
            <a:r>
              <a:rPr lang="nl-NL" noProof="0" dirty="0"/>
              <a:t>Vul hier een bijschrift in</a:t>
            </a:r>
          </a:p>
        </p:txBody>
      </p:sp>
      <p:sp>
        <p:nvSpPr>
          <p:cNvPr id="14" name="Rechthoek 6">
            <a:extLst>
              <a:ext uri="{FF2B5EF4-FFF2-40B4-BE49-F238E27FC236}">
                <a16:creationId xmlns:a16="http://schemas.microsoft.com/office/drawing/2014/main" id="{33645031-9916-4D91-89D3-08FF6AB4462D}"/>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Tree>
    <p:extLst>
      <p:ext uri="{BB962C8B-B14F-4D97-AF65-F5344CB8AC3E}">
        <p14:creationId xmlns:p14="http://schemas.microsoft.com/office/powerpoint/2010/main" val="260897044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66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DCCCC44-E061-41A1-984A-C2CADA70991A}"/>
              </a:ext>
            </a:extLst>
          </p:cNvPr>
          <p:cNvGraphicFramePr>
            <a:graphicFrameLocks noChangeAspect="1"/>
          </p:cNvGraphicFramePr>
          <p:nvPr userDrawn="1">
            <p:custDataLst>
              <p:tags r:id="rId1"/>
            </p:custDataLst>
            <p:extLst>
              <p:ext uri="{D42A27DB-BD31-4B8C-83A1-F6EECF244321}">
                <p14:modId xmlns:p14="http://schemas.microsoft.com/office/powerpoint/2010/main" val="4291572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DCCCC44-E061-41A1-984A-C2CADA70991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reeform 13">
            <a:extLst>
              <a:ext uri="{FF2B5EF4-FFF2-40B4-BE49-F238E27FC236}">
                <a16:creationId xmlns:a16="http://schemas.microsoft.com/office/drawing/2014/main" id="{ABF7B0A2-A7F9-494E-B31A-F60B8DD5B1E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0" name="Tijdelijke aanduiding voor afbeelding 9">
            <a:extLst>
              <a:ext uri="{FF2B5EF4-FFF2-40B4-BE49-F238E27FC236}">
                <a16:creationId xmlns:a16="http://schemas.microsoft.com/office/drawing/2014/main" id="{B35ADB30-8D3F-46F7-ACAE-3E6E4B7DCDD1}"/>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256199 h 6858000"/>
              <a:gd name="connsiteX3" fmla="*/ 10909956 w 12192000"/>
              <a:gd name="connsiteY3" fmla="*/ 6253810 h 6858000"/>
              <a:gd name="connsiteX4" fmla="*/ 10525907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6256199"/>
                </a:lnTo>
                <a:lnTo>
                  <a:pt x="10909956" y="6253810"/>
                </a:lnTo>
                <a:lnTo>
                  <a:pt x="10525907" y="6858000"/>
                </a:lnTo>
                <a:lnTo>
                  <a:pt x="0" y="6858000"/>
                </a:lnTo>
                <a:close/>
              </a:path>
            </a:pathLst>
          </a:custGeom>
          <a:pattFill prst="ltUpDiag">
            <a:fgClr>
              <a:schemeClr val="accent5"/>
            </a:fgClr>
            <a:bgClr>
              <a:schemeClr val="bg1"/>
            </a:bgClr>
          </a:pattFill>
        </p:spPr>
        <p:txBody>
          <a:bodyPr wrap="square">
            <a:noAutofit/>
          </a:bodyPr>
          <a:lstStyle>
            <a:lvl1pPr marL="171450" indent="-171450" algn="ctr" defTabSz="685800" rtl="0" eaLnBrk="1" latinLnBrk="0" hangingPunct="1">
              <a:lnSpc>
                <a:spcPct val="100000"/>
              </a:lnSpc>
              <a:spcBef>
                <a:spcPts val="0"/>
              </a:spcBef>
              <a:buFont typeface="Arial" panose="020B0604020202020204" pitchFamily="34" charset="0"/>
              <a:buNone/>
              <a:defRPr lang="nl-NL" sz="1350" b="0" kern="1200" dirty="0" smtClean="0">
                <a:solidFill>
                  <a:schemeClr val="tx1"/>
                </a:solidFill>
                <a:latin typeface="+mn-lt"/>
                <a:ea typeface="+mn-ea"/>
                <a:cs typeface="+mn-cs"/>
              </a:defRPr>
            </a:lvl1pPr>
          </a:lstStyle>
          <a:p>
            <a:pPr marL="171450" lvl="0" indent="-171450" algn="ctr" defTabSz="685800" rtl="0" eaLnBrk="1" latinLnBrk="0" hangingPunct="1">
              <a:lnSpc>
                <a:spcPct val="100000"/>
              </a:lnSpc>
              <a:spcBef>
                <a:spcPts val="0"/>
              </a:spcBef>
              <a:buFont typeface="Arial" panose="020B0604020202020204" pitchFamily="34" charset="0"/>
              <a:buNone/>
            </a:pPr>
            <a:r>
              <a:rPr lang="nl-NL" noProof="0"/>
              <a:t>Klik op het pictogram om een afbeelding in te voegen 
</a:t>
            </a:r>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599885" cy="601788"/>
          </a:xfrm>
          <a:prstGeom prst="rect">
            <a:avLst/>
          </a:prstGeom>
        </p:spPr>
        <p:txBody>
          <a:bodyPr vert="horz" lIns="0"/>
          <a:lstStyle>
            <a:lvl1pPr rtl="0">
              <a:defRPr sz="2800" b="1">
                <a:solidFill>
                  <a:schemeClr val="accent1"/>
                </a:solidFill>
              </a:defRPr>
            </a:lvl1pPr>
          </a:lstStyle>
          <a:p>
            <a:r>
              <a:rPr lang="nl-NL" noProof="0"/>
              <a:t>Titel
</a:t>
            </a:r>
          </a:p>
        </p:txBody>
      </p:sp>
    </p:spTree>
    <p:extLst>
      <p:ext uri="{BB962C8B-B14F-4D97-AF65-F5344CB8AC3E}">
        <p14:creationId xmlns:p14="http://schemas.microsoft.com/office/powerpoint/2010/main" val="3036247042"/>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amp;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6D42D8C-433E-40E8-8CF5-53D281F264D1}"/>
              </a:ext>
            </a:extLst>
          </p:cNvPr>
          <p:cNvGraphicFramePr>
            <a:graphicFrameLocks noChangeAspect="1"/>
          </p:cNvGraphicFramePr>
          <p:nvPr userDrawn="1">
            <p:custDataLst>
              <p:tags r:id="rId1"/>
            </p:custDataLst>
            <p:extLst>
              <p:ext uri="{D42A27DB-BD31-4B8C-83A1-F6EECF244321}">
                <p14:modId xmlns:p14="http://schemas.microsoft.com/office/powerpoint/2010/main" val="341066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6D42D8C-433E-40E8-8CF5-53D281F264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1">
            <a:extLst>
              <a:ext uri="{FF2B5EF4-FFF2-40B4-BE49-F238E27FC236}">
                <a16:creationId xmlns:a16="http://schemas.microsoft.com/office/drawing/2014/main" id="{93DAC04A-E36A-481F-9DEE-32C71030BF54}"/>
              </a:ext>
            </a:extLst>
          </p:cNvPr>
          <p:cNvSpPr/>
          <p:nvPr userDrawn="1"/>
        </p:nvSpPr>
        <p:spPr>
          <a:xfrm>
            <a:off x="5951539" y="0"/>
            <a:ext cx="624046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5" name="Freeform 13">
            <a:extLst>
              <a:ext uri="{FF2B5EF4-FFF2-40B4-BE49-F238E27FC236}">
                <a16:creationId xmlns:a16="http://schemas.microsoft.com/office/drawing/2014/main" id="{3E9546D4-32C9-49C3-BED5-28D320FFD9B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5077628" cy="601788"/>
          </a:xfrm>
          <a:prstGeom prst="rect">
            <a:avLst/>
          </a:prstGeom>
        </p:spPr>
        <p:txBody>
          <a:bodyPr vert="horz" lIns="0"/>
          <a:lstStyle>
            <a:lvl1pPr rtl="0">
              <a:defRPr sz="2800" b="1">
                <a:solidFill>
                  <a:schemeClr val="accent1"/>
                </a:solidFill>
              </a:defRPr>
            </a:lvl1pPr>
          </a:lstStyle>
          <a:p>
            <a:r>
              <a:rPr lang="nl-NL" noProof="0"/>
              <a:t>Titel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5030788" cy="49952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2" name="Text Placeholder 4">
            <a:extLst>
              <a:ext uri="{FF2B5EF4-FFF2-40B4-BE49-F238E27FC236}">
                <a16:creationId xmlns:a16="http://schemas.microsoft.com/office/drawing/2014/main" id="{B307918D-46C3-48B8-8CDF-F888CE0A92F9}"/>
              </a:ext>
            </a:extLst>
          </p:cNvPr>
          <p:cNvSpPr>
            <a:spLocks noGrp="1"/>
          </p:cNvSpPr>
          <p:nvPr>
            <p:ph type="body" sz="quarter" idx="13" hasCustomPrompt="1"/>
          </p:nvPr>
        </p:nvSpPr>
        <p:spPr>
          <a:xfrm>
            <a:off x="6096000" y="6372956"/>
            <a:ext cx="4429125" cy="368300"/>
          </a:xfrm>
          <a:prstGeom prst="rect">
            <a:avLst/>
          </a:prstGeom>
        </p:spPr>
        <p:txBody>
          <a:bodyPr anchor="ctr" anchorCtr="0"/>
          <a:lstStyle>
            <a:lvl1pPr marL="0" indent="0" rtl="0">
              <a:buNone/>
              <a:defRPr sz="900" b="0">
                <a:solidFill>
                  <a:schemeClr val="tx1"/>
                </a:solidFill>
              </a:defRPr>
            </a:lvl1pPr>
            <a:lvl2pPr marL="342900" indent="0">
              <a:buNone/>
              <a:defRPr/>
            </a:lvl2pPr>
          </a:lstStyle>
          <a:p>
            <a:pPr lvl="0"/>
            <a:r>
              <a:rPr lang="nl-NL" noProof="0" dirty="0"/>
              <a:t>Vul hier een bijschrift in</a:t>
            </a:r>
          </a:p>
        </p:txBody>
      </p:sp>
      <p:sp>
        <p:nvSpPr>
          <p:cNvPr id="13" name="Rechthoek 6">
            <a:extLst>
              <a:ext uri="{FF2B5EF4-FFF2-40B4-BE49-F238E27FC236}">
                <a16:creationId xmlns:a16="http://schemas.microsoft.com/office/drawing/2014/main" id="{CE13FE91-E01D-49BE-92B9-44F5EB61DAE3}"/>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6" name="Tijdelijke aanduiding voor afbeelding 15">
            <a:extLst>
              <a:ext uri="{FF2B5EF4-FFF2-40B4-BE49-F238E27FC236}">
                <a16:creationId xmlns:a16="http://schemas.microsoft.com/office/drawing/2014/main" id="{2C502942-007F-42AA-A501-57138A68EE8F}"/>
              </a:ext>
            </a:extLst>
          </p:cNvPr>
          <p:cNvSpPr>
            <a:spLocks noGrp="1"/>
          </p:cNvSpPr>
          <p:nvPr>
            <p:ph type="pic" sz="quarter" idx="14" hasCustomPrompt="1"/>
          </p:nvPr>
        </p:nvSpPr>
        <p:spPr>
          <a:xfrm>
            <a:off x="5951538" y="0"/>
            <a:ext cx="6240462" cy="6256212"/>
          </a:xfrm>
          <a:prstGeom prst="rect">
            <a:avLst/>
          </a:prstGeom>
          <a:pattFill prst="ltUpDiag">
            <a:fgClr>
              <a:schemeClr val="accent5"/>
            </a:fgClr>
            <a:bgClr>
              <a:schemeClr val="bg1"/>
            </a:bgClr>
          </a:pattFill>
        </p:spPr>
        <p:txBody>
          <a:bodyPr/>
          <a:lstStyle>
            <a:lvl1pPr marL="171450" marR="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lang="en-GB" sz="1350" b="0">
                <a:solidFill>
                  <a:schemeClr val="tx1"/>
                </a:solidFill>
              </a:defRPr>
            </a:lvl1pPr>
          </a:lstStyle>
          <a:p>
            <a:pPr marL="171450" marR="0" lvl="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een afbeelding in te voegen
</a:t>
            </a:r>
          </a:p>
        </p:txBody>
      </p:sp>
    </p:spTree>
    <p:extLst>
      <p:ext uri="{BB962C8B-B14F-4D97-AF65-F5344CB8AC3E}">
        <p14:creationId xmlns:p14="http://schemas.microsoft.com/office/powerpoint/2010/main" val="893466345"/>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hoto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D740A68-F92A-46DC-B1A3-797A53D8FE0B}"/>
              </a:ext>
            </a:extLst>
          </p:cNvPr>
          <p:cNvGraphicFramePr>
            <a:graphicFrameLocks noChangeAspect="1"/>
          </p:cNvGraphicFramePr>
          <p:nvPr userDrawn="1">
            <p:custDataLst>
              <p:tags r:id="rId1"/>
            </p:custDataLst>
            <p:extLst>
              <p:ext uri="{D42A27DB-BD31-4B8C-83A1-F6EECF244321}">
                <p14:modId xmlns:p14="http://schemas.microsoft.com/office/powerpoint/2010/main" val="1189564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D740A68-F92A-46DC-B1A3-797A53D8FE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1">
            <a:extLst>
              <a:ext uri="{FF2B5EF4-FFF2-40B4-BE49-F238E27FC236}">
                <a16:creationId xmlns:a16="http://schemas.microsoft.com/office/drawing/2014/main" id="{93DAC04A-E36A-481F-9DEE-32C71030BF54}"/>
              </a:ext>
            </a:extLst>
          </p:cNvPr>
          <p:cNvSpPr/>
          <p:nvPr userDrawn="1"/>
        </p:nvSpPr>
        <p:spPr>
          <a:xfrm>
            <a:off x="5951539" y="0"/>
            <a:ext cx="624046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20" name="Freeform 13">
            <a:extLst>
              <a:ext uri="{FF2B5EF4-FFF2-40B4-BE49-F238E27FC236}">
                <a16:creationId xmlns:a16="http://schemas.microsoft.com/office/drawing/2014/main" id="{DF91A949-CD6E-48A1-BAEA-01FC493920E2}"/>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5016386"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5040312" cy="49952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12" name="Text Placeholder 4">
            <a:extLst>
              <a:ext uri="{FF2B5EF4-FFF2-40B4-BE49-F238E27FC236}">
                <a16:creationId xmlns:a16="http://schemas.microsoft.com/office/drawing/2014/main" id="{B307918D-46C3-48B8-8CDF-F888CE0A92F9}"/>
              </a:ext>
            </a:extLst>
          </p:cNvPr>
          <p:cNvSpPr>
            <a:spLocks noGrp="1"/>
          </p:cNvSpPr>
          <p:nvPr>
            <p:ph type="body" sz="quarter" idx="13" hasCustomPrompt="1"/>
          </p:nvPr>
        </p:nvSpPr>
        <p:spPr>
          <a:xfrm>
            <a:off x="6096000" y="6372956"/>
            <a:ext cx="4429125" cy="368300"/>
          </a:xfrm>
          <a:prstGeom prst="rect">
            <a:avLst/>
          </a:prstGeom>
        </p:spPr>
        <p:txBody>
          <a:bodyPr anchor="ctr" anchorCtr="0"/>
          <a:lstStyle>
            <a:lvl1pPr marL="0" indent="0" rtl="0">
              <a:buNone/>
              <a:defRPr sz="900" b="0">
                <a:solidFill>
                  <a:schemeClr val="tx1"/>
                </a:solidFill>
              </a:defRPr>
            </a:lvl1pPr>
            <a:lvl2pPr marL="342900" indent="0">
              <a:buNone/>
              <a:defRPr/>
            </a:lvl2pPr>
          </a:lstStyle>
          <a:p>
            <a:pPr lvl="0"/>
            <a:r>
              <a:rPr lang="nl-NL" noProof="0" dirty="0"/>
              <a:t>Vul hier een bijschrift in</a:t>
            </a:r>
          </a:p>
        </p:txBody>
      </p:sp>
      <p:sp>
        <p:nvSpPr>
          <p:cNvPr id="13" name="Rechthoek 6">
            <a:extLst>
              <a:ext uri="{FF2B5EF4-FFF2-40B4-BE49-F238E27FC236}">
                <a16:creationId xmlns:a16="http://schemas.microsoft.com/office/drawing/2014/main" id="{CE13FE91-E01D-49BE-92B9-44F5EB61DAE3}"/>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6" name="Tijdelijke aanduiding voor afbeelding 15">
            <a:extLst>
              <a:ext uri="{FF2B5EF4-FFF2-40B4-BE49-F238E27FC236}">
                <a16:creationId xmlns:a16="http://schemas.microsoft.com/office/drawing/2014/main" id="{2C502942-007F-42AA-A501-57138A68EE8F}"/>
              </a:ext>
            </a:extLst>
          </p:cNvPr>
          <p:cNvSpPr>
            <a:spLocks noGrp="1"/>
          </p:cNvSpPr>
          <p:nvPr>
            <p:ph type="pic" sz="quarter" idx="14" hasCustomPrompt="1"/>
          </p:nvPr>
        </p:nvSpPr>
        <p:spPr>
          <a:xfrm>
            <a:off x="9144000" y="3429000"/>
            <a:ext cx="3048000" cy="2827212"/>
          </a:xfrm>
          <a:prstGeom prst="rect">
            <a:avLst/>
          </a:prstGeom>
          <a:pattFill prst="ltUpDiag">
            <a:fgClr>
              <a:schemeClr val="accent5"/>
            </a:fgClr>
            <a:bgClr>
              <a:schemeClr val="bg1"/>
            </a:bgClr>
          </a:pattFill>
        </p:spPr>
        <p:txBody>
          <a:bodyPr/>
          <a:lstStyle>
            <a:lvl1pPr marL="171450" marR="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lang="en-GB" sz="1350" b="0">
                <a:solidFill>
                  <a:schemeClr val="tx1"/>
                </a:solidFill>
              </a:defRPr>
            </a:lvl1pPr>
          </a:lstStyle>
          <a:p>
            <a:pPr marL="171450" marR="0" lvl="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een afbeelding in te voegen
</a:t>
            </a:r>
          </a:p>
        </p:txBody>
      </p:sp>
      <p:sp>
        <p:nvSpPr>
          <p:cNvPr id="15" name="Tijdelijke aanduiding voor afbeelding 15">
            <a:extLst>
              <a:ext uri="{FF2B5EF4-FFF2-40B4-BE49-F238E27FC236}">
                <a16:creationId xmlns:a16="http://schemas.microsoft.com/office/drawing/2014/main" id="{6FECD62A-9168-46F4-A58B-55FFB7C15104}"/>
              </a:ext>
            </a:extLst>
          </p:cNvPr>
          <p:cNvSpPr>
            <a:spLocks noGrp="1"/>
          </p:cNvSpPr>
          <p:nvPr>
            <p:ph type="pic" sz="quarter" idx="15" hasCustomPrompt="1"/>
          </p:nvPr>
        </p:nvSpPr>
        <p:spPr>
          <a:xfrm>
            <a:off x="5951538" y="3429000"/>
            <a:ext cx="3192462" cy="2827212"/>
          </a:xfrm>
          <a:prstGeom prst="rect">
            <a:avLst/>
          </a:prstGeom>
          <a:pattFill prst="ltUpDiag">
            <a:fgClr>
              <a:schemeClr val="accent5"/>
            </a:fgClr>
            <a:bgClr>
              <a:schemeClr val="bg1"/>
            </a:bgClr>
          </a:pattFill>
        </p:spPr>
        <p:txBody>
          <a:bodyPr/>
          <a:lstStyle>
            <a:lvl1pPr marL="171450" marR="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lang="en-GB" sz="1350" b="0">
                <a:solidFill>
                  <a:schemeClr val="tx1"/>
                </a:solidFill>
              </a:defRPr>
            </a:lvl1pPr>
          </a:lstStyle>
          <a:p>
            <a:pPr marL="171450" marR="0" lvl="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een afbeelding in te voegen
</a:t>
            </a:r>
          </a:p>
        </p:txBody>
      </p:sp>
      <p:sp>
        <p:nvSpPr>
          <p:cNvPr id="17" name="Tijdelijke aanduiding voor afbeelding 15">
            <a:extLst>
              <a:ext uri="{FF2B5EF4-FFF2-40B4-BE49-F238E27FC236}">
                <a16:creationId xmlns:a16="http://schemas.microsoft.com/office/drawing/2014/main" id="{71E06B05-8025-4E8D-852B-CD13D3ACD214}"/>
              </a:ext>
            </a:extLst>
          </p:cNvPr>
          <p:cNvSpPr>
            <a:spLocks noGrp="1"/>
          </p:cNvSpPr>
          <p:nvPr>
            <p:ph type="pic" sz="quarter" idx="16" hasCustomPrompt="1"/>
          </p:nvPr>
        </p:nvSpPr>
        <p:spPr>
          <a:xfrm>
            <a:off x="5951539" y="0"/>
            <a:ext cx="6240460" cy="3428996"/>
          </a:xfrm>
          <a:prstGeom prst="rect">
            <a:avLst/>
          </a:prstGeom>
          <a:pattFill prst="ltUpDiag">
            <a:fgClr>
              <a:schemeClr val="accent5"/>
            </a:fgClr>
            <a:bgClr>
              <a:schemeClr val="bg1"/>
            </a:bgClr>
          </a:pattFill>
        </p:spPr>
        <p:txBody>
          <a:bodyPr/>
          <a:lstStyle>
            <a:lvl1pPr marL="171450" marR="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lang="en-GB" sz="1350" b="0">
                <a:solidFill>
                  <a:schemeClr val="tx1"/>
                </a:solidFill>
              </a:defRPr>
            </a:lvl1pPr>
          </a:lstStyle>
          <a:p>
            <a:pPr marL="171450" marR="0" lvl="0" indent="-171450" algn="ct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een afbeelding in te voegen</a:t>
            </a:r>
            <a:r>
              <a:rPr lang="en-GB" noProof="0" dirty="0"/>
              <a:t>
</a:t>
            </a:r>
          </a:p>
        </p:txBody>
      </p:sp>
    </p:spTree>
    <p:extLst>
      <p:ext uri="{BB962C8B-B14F-4D97-AF65-F5344CB8AC3E}">
        <p14:creationId xmlns:p14="http://schemas.microsoft.com/office/powerpoint/2010/main" val="3987998988"/>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5760" userDrawn="1">
          <p15:clr>
            <a:srgbClr val="FBAE40"/>
          </p15:clr>
        </p15:guide>
        <p15:guide id="4" orient="horz" pos="3929" userDrawn="1">
          <p15:clr>
            <a:srgbClr val="FBAE40"/>
          </p15:clr>
        </p15:guide>
        <p15:guide id="5" pos="3840" userDrawn="1">
          <p15:clr>
            <a:srgbClr val="FBAE40"/>
          </p15:clr>
        </p15:guide>
        <p15:guide id="6" orient="horz"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split - gree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3565DE-939A-49AB-AA1A-A5B02FB3B7C5}"/>
              </a:ext>
            </a:extLst>
          </p:cNvPr>
          <p:cNvGraphicFramePr>
            <a:graphicFrameLocks noChangeAspect="1"/>
          </p:cNvGraphicFramePr>
          <p:nvPr userDrawn="1">
            <p:custDataLst>
              <p:tags r:id="rId1"/>
            </p:custDataLst>
            <p:extLst>
              <p:ext uri="{D42A27DB-BD31-4B8C-83A1-F6EECF244321}">
                <p14:modId xmlns:p14="http://schemas.microsoft.com/office/powerpoint/2010/main" val="3927182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9F3565DE-939A-49AB-AA1A-A5B02FB3B7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8">
            <a:extLst>
              <a:ext uri="{FF2B5EF4-FFF2-40B4-BE49-F238E27FC236}">
                <a16:creationId xmlns:a16="http://schemas.microsoft.com/office/drawing/2014/main" id="{ECA7FCC9-8131-4C83-9D2C-55E30F3F7A17}"/>
              </a:ext>
            </a:extLst>
          </p:cNvPr>
          <p:cNvSpPr/>
          <p:nvPr userDrawn="1"/>
        </p:nvSpPr>
        <p:spPr>
          <a:xfrm>
            <a:off x="5951538" y="0"/>
            <a:ext cx="624998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dirty="0"/>
          </a:p>
        </p:txBody>
      </p:sp>
      <p:sp>
        <p:nvSpPr>
          <p:cNvPr id="11" name="Freeform 13">
            <a:extLst>
              <a:ext uri="{FF2B5EF4-FFF2-40B4-BE49-F238E27FC236}">
                <a16:creationId xmlns:a16="http://schemas.microsoft.com/office/drawing/2014/main" id="{C26A165B-CD53-47C3-8E9B-68311AFA9920}"/>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5025912" cy="601788"/>
          </a:xfrm>
          <a:prstGeom prst="rect">
            <a:avLst/>
          </a:prstGeom>
        </p:spPr>
        <p:txBody>
          <a:bodyPr vert="horz" lIns="0" r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1999"/>
            <a:ext cx="5077628" cy="4995283"/>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6096000" y="1825200"/>
            <a:ext cx="4430184" cy="4412082"/>
          </a:xfrm>
          <a:prstGeom prst="rect">
            <a:avLst/>
          </a:prstGeom>
        </p:spPr>
        <p:txBody>
          <a:bodyPr lIns="9000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6096000" y="1241999"/>
            <a:ext cx="4430184" cy="582613"/>
          </a:xfrm>
          <a:prstGeom prst="rect">
            <a:avLst/>
          </a:prstGeom>
        </p:spPr>
        <p:txBody>
          <a:bodyPr lIns="90000"/>
          <a:lstStyle>
            <a:lvl1pPr>
              <a:defRPr sz="1600"/>
            </a:lvl1pPr>
            <a:lvl2pPr>
              <a:defRPr sz="1200" b="0">
                <a:solidFill>
                  <a:schemeClr val="accent6"/>
                </a:solidFill>
              </a:defRPr>
            </a:lvl2pPr>
          </a:lstStyle>
          <a:p>
            <a:pPr lvl="0"/>
            <a:r>
              <a:rPr lang="nl-NL" noProof="0" dirty="0"/>
              <a:t>Titel</a:t>
            </a:r>
          </a:p>
          <a:p>
            <a:pPr lvl="1"/>
            <a:r>
              <a:rPr lang="nl-NL" noProof="0" dirty="0"/>
              <a:t>Notatie
</a:t>
            </a:r>
          </a:p>
        </p:txBody>
      </p:sp>
      <p:sp>
        <p:nvSpPr>
          <p:cNvPr id="12" name="Vrije vorm: vorm 11">
            <a:extLst>
              <a:ext uri="{FF2B5EF4-FFF2-40B4-BE49-F238E27FC236}">
                <a16:creationId xmlns:a16="http://schemas.microsoft.com/office/drawing/2014/main" id="{B2864AB1-9C58-4293-93C7-C2B1FA839AE0}"/>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73148503"/>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ario">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84CC593-FA95-46AF-A71D-BC9B0B6DA2D8}"/>
              </a:ext>
            </a:extLst>
          </p:cNvPr>
          <p:cNvGraphicFramePr>
            <a:graphicFrameLocks noChangeAspect="1"/>
          </p:cNvGraphicFramePr>
          <p:nvPr userDrawn="1">
            <p:custDataLst>
              <p:tags r:id="rId1"/>
            </p:custDataLst>
            <p:extLst>
              <p:ext uri="{D42A27DB-BD31-4B8C-83A1-F6EECF244321}">
                <p14:modId xmlns:p14="http://schemas.microsoft.com/office/powerpoint/2010/main" val="3423649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84CC593-FA95-46AF-A71D-BC9B0B6DA2D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8">
            <a:extLst>
              <a:ext uri="{FF2B5EF4-FFF2-40B4-BE49-F238E27FC236}">
                <a16:creationId xmlns:a16="http://schemas.microsoft.com/office/drawing/2014/main" id="{ECA7FCC9-8131-4C83-9D2C-55E30F3F7A17}"/>
              </a:ext>
            </a:extLst>
          </p:cNvPr>
          <p:cNvSpPr/>
          <p:nvPr userDrawn="1"/>
        </p:nvSpPr>
        <p:spPr>
          <a:xfrm>
            <a:off x="5951538" y="0"/>
            <a:ext cx="624998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dirty="0"/>
          </a:p>
        </p:txBody>
      </p:sp>
      <p:sp>
        <p:nvSpPr>
          <p:cNvPr id="25" name="Freeform 13">
            <a:extLst>
              <a:ext uri="{FF2B5EF4-FFF2-40B4-BE49-F238E27FC236}">
                <a16:creationId xmlns:a16="http://schemas.microsoft.com/office/drawing/2014/main" id="{5A85FA0D-F797-4B60-B9A3-DD3DB3ED2BAC}"/>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5025912"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825200"/>
            <a:ext cx="5025912"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6096000" y="1242000"/>
            <a:ext cx="4430184" cy="582613"/>
          </a:xfrm>
          <a:prstGeom prst="rect">
            <a:avLst/>
          </a:prstGeom>
        </p:spPr>
        <p:txBody>
          <a:bodyPr lIns="9000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1" name="Tijdelijke aanduiding voor afbeelding 12">
            <a:extLst>
              <a:ext uri="{FF2B5EF4-FFF2-40B4-BE49-F238E27FC236}">
                <a16:creationId xmlns:a16="http://schemas.microsoft.com/office/drawing/2014/main" id="{0386E4FE-26BD-4E84-BC4E-72E5927F07B0}"/>
              </a:ext>
            </a:extLst>
          </p:cNvPr>
          <p:cNvSpPr>
            <a:spLocks noGrp="1"/>
          </p:cNvSpPr>
          <p:nvPr>
            <p:ph type="pic" sz="quarter" idx="14" hasCustomPrompt="1"/>
          </p:nvPr>
        </p:nvSpPr>
        <p:spPr>
          <a:xfrm>
            <a:off x="6211712" y="25336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2" name="Tijdelijke aanduiding voor afbeelding 12">
            <a:extLst>
              <a:ext uri="{FF2B5EF4-FFF2-40B4-BE49-F238E27FC236}">
                <a16:creationId xmlns:a16="http://schemas.microsoft.com/office/drawing/2014/main" id="{745C78AD-D7E5-4344-A34A-5E951E43412E}"/>
              </a:ext>
            </a:extLst>
          </p:cNvPr>
          <p:cNvSpPr>
            <a:spLocks noGrp="1"/>
          </p:cNvSpPr>
          <p:nvPr>
            <p:ph type="pic" sz="quarter" idx="15" hasCustomPrompt="1"/>
          </p:nvPr>
        </p:nvSpPr>
        <p:spPr>
          <a:xfrm>
            <a:off x="7711521" y="25336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3" name="Tijdelijke aanduiding voor afbeelding 12">
            <a:extLst>
              <a:ext uri="{FF2B5EF4-FFF2-40B4-BE49-F238E27FC236}">
                <a16:creationId xmlns:a16="http://schemas.microsoft.com/office/drawing/2014/main" id="{923B5C63-FD90-40F5-9E01-C1D303D1EFEC}"/>
              </a:ext>
            </a:extLst>
          </p:cNvPr>
          <p:cNvSpPr>
            <a:spLocks noGrp="1"/>
          </p:cNvSpPr>
          <p:nvPr>
            <p:ph type="pic" sz="quarter" idx="16" hasCustomPrompt="1"/>
          </p:nvPr>
        </p:nvSpPr>
        <p:spPr>
          <a:xfrm>
            <a:off x="9211331" y="25336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4" name="Tijdelijke aanduiding voor afbeelding 12">
            <a:extLst>
              <a:ext uri="{FF2B5EF4-FFF2-40B4-BE49-F238E27FC236}">
                <a16:creationId xmlns:a16="http://schemas.microsoft.com/office/drawing/2014/main" id="{0676AE98-560E-4CE0-875E-70EE80498F7E}"/>
              </a:ext>
            </a:extLst>
          </p:cNvPr>
          <p:cNvSpPr>
            <a:spLocks noGrp="1"/>
          </p:cNvSpPr>
          <p:nvPr>
            <p:ph type="pic" sz="quarter" idx="17" hasCustomPrompt="1"/>
          </p:nvPr>
        </p:nvSpPr>
        <p:spPr>
          <a:xfrm>
            <a:off x="6888440" y="39052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6" name="Tijdelijke aanduiding voor afbeelding 12">
            <a:extLst>
              <a:ext uri="{FF2B5EF4-FFF2-40B4-BE49-F238E27FC236}">
                <a16:creationId xmlns:a16="http://schemas.microsoft.com/office/drawing/2014/main" id="{96E151C5-C073-46DB-9771-F71A1D9EB007}"/>
              </a:ext>
            </a:extLst>
          </p:cNvPr>
          <p:cNvSpPr>
            <a:spLocks noGrp="1"/>
          </p:cNvSpPr>
          <p:nvPr>
            <p:ph type="pic" sz="quarter" idx="18" hasCustomPrompt="1"/>
          </p:nvPr>
        </p:nvSpPr>
        <p:spPr>
          <a:xfrm>
            <a:off x="8388247" y="3905215"/>
            <a:ext cx="1200000" cy="900000"/>
          </a:xfrm>
          <a:prstGeom prst="rect">
            <a:avLst/>
          </a:prstGeom>
          <a:pattFill prst="ltUpDiag">
            <a:fgClr>
              <a:schemeClr val="accent1"/>
            </a:fgClr>
            <a:bgClr>
              <a:schemeClr val="bg1"/>
            </a:bgClr>
          </a:pattFill>
        </p:spPr>
        <p:txBody>
          <a:bodyPr>
            <a:normAutofit/>
          </a:bodyPr>
          <a:lstStyle>
            <a:lvl1pPr marL="0" indent="0" algn="ctr" rtl="0">
              <a:buNone/>
              <a:defRPr sz="1000" b="0">
                <a:solidFill>
                  <a:schemeClr val="tx1"/>
                </a:solidFill>
              </a:defRPr>
            </a:lvl1pPr>
          </a:lstStyle>
          <a:p>
            <a:r>
              <a:rPr lang="nl-NL" noProof="0"/>
              <a:t>Afbeelding
</a:t>
            </a:r>
          </a:p>
        </p:txBody>
      </p:sp>
      <p:sp>
        <p:nvSpPr>
          <p:cNvPr id="17" name="Tijdelijke aanduiding voor tekst 21">
            <a:extLst>
              <a:ext uri="{FF2B5EF4-FFF2-40B4-BE49-F238E27FC236}">
                <a16:creationId xmlns:a16="http://schemas.microsoft.com/office/drawing/2014/main" id="{82B22842-D38D-47E3-BE3E-B55AF299DFB5}"/>
              </a:ext>
            </a:extLst>
          </p:cNvPr>
          <p:cNvSpPr>
            <a:spLocks noGrp="1"/>
          </p:cNvSpPr>
          <p:nvPr>
            <p:ph type="body" sz="quarter" idx="19" hasCustomPrompt="1"/>
          </p:nvPr>
        </p:nvSpPr>
        <p:spPr>
          <a:xfrm>
            <a:off x="6211712" y="3465973"/>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18" name="Tijdelijke aanduiding voor tekst 21">
            <a:extLst>
              <a:ext uri="{FF2B5EF4-FFF2-40B4-BE49-F238E27FC236}">
                <a16:creationId xmlns:a16="http://schemas.microsoft.com/office/drawing/2014/main" id="{D3AC0486-2D19-462C-90B0-E5126952A61C}"/>
              </a:ext>
            </a:extLst>
          </p:cNvPr>
          <p:cNvSpPr>
            <a:spLocks noGrp="1"/>
          </p:cNvSpPr>
          <p:nvPr>
            <p:ph type="body" sz="quarter" idx="20" hasCustomPrompt="1"/>
          </p:nvPr>
        </p:nvSpPr>
        <p:spPr>
          <a:xfrm>
            <a:off x="7711521" y="3465973"/>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19" name="Tijdelijke aanduiding voor tekst 21">
            <a:extLst>
              <a:ext uri="{FF2B5EF4-FFF2-40B4-BE49-F238E27FC236}">
                <a16:creationId xmlns:a16="http://schemas.microsoft.com/office/drawing/2014/main" id="{D73A32CE-9E95-46BB-88C1-BE2ED62CBBE3}"/>
              </a:ext>
            </a:extLst>
          </p:cNvPr>
          <p:cNvSpPr>
            <a:spLocks noGrp="1"/>
          </p:cNvSpPr>
          <p:nvPr>
            <p:ph type="body" sz="quarter" idx="21" hasCustomPrompt="1"/>
          </p:nvPr>
        </p:nvSpPr>
        <p:spPr>
          <a:xfrm>
            <a:off x="9211331" y="3465972"/>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20" name="Tijdelijke aanduiding voor tekst 21">
            <a:extLst>
              <a:ext uri="{FF2B5EF4-FFF2-40B4-BE49-F238E27FC236}">
                <a16:creationId xmlns:a16="http://schemas.microsoft.com/office/drawing/2014/main" id="{7F4F5C41-7FE5-4A6D-8C37-55760DBFA3AA}"/>
              </a:ext>
            </a:extLst>
          </p:cNvPr>
          <p:cNvSpPr>
            <a:spLocks noGrp="1"/>
          </p:cNvSpPr>
          <p:nvPr>
            <p:ph type="body" sz="quarter" idx="22" hasCustomPrompt="1"/>
          </p:nvPr>
        </p:nvSpPr>
        <p:spPr>
          <a:xfrm>
            <a:off x="6888440" y="4837572"/>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21" name="Tijdelijke aanduiding voor tekst 21">
            <a:extLst>
              <a:ext uri="{FF2B5EF4-FFF2-40B4-BE49-F238E27FC236}">
                <a16:creationId xmlns:a16="http://schemas.microsoft.com/office/drawing/2014/main" id="{49B4C73A-2A39-495E-8BBA-2C994D7A5024}"/>
              </a:ext>
            </a:extLst>
          </p:cNvPr>
          <p:cNvSpPr>
            <a:spLocks noGrp="1"/>
          </p:cNvSpPr>
          <p:nvPr>
            <p:ph type="body" sz="quarter" idx="23" hasCustomPrompt="1"/>
          </p:nvPr>
        </p:nvSpPr>
        <p:spPr>
          <a:xfrm>
            <a:off x="8388247" y="4837572"/>
            <a:ext cx="1200000" cy="252763"/>
          </a:xfrm>
          <a:prstGeom prst="rect">
            <a:avLst/>
          </a:prstGeom>
        </p:spPr>
        <p:txBody>
          <a:bodyPr>
            <a:noAutofit/>
          </a:bodyPr>
          <a:lstStyle>
            <a:lvl1pPr marL="0" indent="0" algn="ctr" rtl="0">
              <a:buNone/>
              <a:defRPr sz="1000" b="0">
                <a:solidFill>
                  <a:schemeClr val="tx1"/>
                </a:solidFill>
              </a:defRPr>
            </a:lvl1pPr>
            <a:lvl2pPr marL="320040" indent="0">
              <a:buNone/>
              <a:defRPr sz="1200"/>
            </a:lvl2pPr>
            <a:lvl3pPr marL="777240" indent="0">
              <a:buNone/>
              <a:defRPr sz="1100"/>
            </a:lvl3pPr>
            <a:lvl4pPr marL="1234440" indent="0">
              <a:buNone/>
              <a:defRPr sz="1050"/>
            </a:lvl4pPr>
            <a:lvl5pPr marL="1691640" indent="0">
              <a:buNone/>
              <a:defRPr sz="1050"/>
            </a:lvl5pPr>
          </a:lstStyle>
          <a:p>
            <a:pPr lvl="0"/>
            <a:r>
              <a:rPr lang="nl-NL" noProof="0"/>
              <a:t>Naam</a:t>
            </a:r>
          </a:p>
        </p:txBody>
      </p:sp>
      <p:sp>
        <p:nvSpPr>
          <p:cNvPr id="24" name="Tijdelijke aanduiding voor tekst 7">
            <a:extLst>
              <a:ext uri="{FF2B5EF4-FFF2-40B4-BE49-F238E27FC236}">
                <a16:creationId xmlns:a16="http://schemas.microsoft.com/office/drawing/2014/main" id="{84CC5CEE-15A7-41E4-A0F8-278C542585AF}"/>
              </a:ext>
            </a:extLst>
          </p:cNvPr>
          <p:cNvSpPr>
            <a:spLocks noGrp="1"/>
          </p:cNvSpPr>
          <p:nvPr>
            <p:ph type="body" sz="quarter" idx="24" hasCustomPrompt="1"/>
          </p:nvPr>
        </p:nvSpPr>
        <p:spPr>
          <a:xfrm>
            <a:off x="1055688" y="1242000"/>
            <a:ext cx="5025912"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23" name="Vrije vorm: vorm 22">
            <a:extLst>
              <a:ext uri="{FF2B5EF4-FFF2-40B4-BE49-F238E27FC236}">
                <a16:creationId xmlns:a16="http://schemas.microsoft.com/office/drawing/2014/main" id="{576D7B78-B516-43FE-B356-43F202CC16EC}"/>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889826301"/>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 split - green righ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3C8989A-2CCD-428B-B391-3F55ADADEB4A}"/>
              </a:ext>
            </a:extLst>
          </p:cNvPr>
          <p:cNvGraphicFramePr>
            <a:graphicFrameLocks noChangeAspect="1"/>
          </p:cNvGraphicFramePr>
          <p:nvPr userDrawn="1">
            <p:custDataLst>
              <p:tags r:id="rId1"/>
            </p:custDataLst>
            <p:extLst>
              <p:ext uri="{D42A27DB-BD31-4B8C-83A1-F6EECF244321}">
                <p14:modId xmlns:p14="http://schemas.microsoft.com/office/powerpoint/2010/main" val="1000617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F3C8989A-2CCD-428B-B391-3F55ADADEB4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8">
            <a:extLst>
              <a:ext uri="{FF2B5EF4-FFF2-40B4-BE49-F238E27FC236}">
                <a16:creationId xmlns:a16="http://schemas.microsoft.com/office/drawing/2014/main" id="{ECA7FCC9-8131-4C83-9D2C-55E30F3F7A17}"/>
              </a:ext>
            </a:extLst>
          </p:cNvPr>
          <p:cNvSpPr/>
          <p:nvPr userDrawn="1"/>
        </p:nvSpPr>
        <p:spPr>
          <a:xfrm>
            <a:off x="5951538" y="0"/>
            <a:ext cx="624998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dirty="0"/>
          </a:p>
        </p:txBody>
      </p:sp>
      <p:sp>
        <p:nvSpPr>
          <p:cNvPr id="11" name="Freeform 13">
            <a:extLst>
              <a:ext uri="{FF2B5EF4-FFF2-40B4-BE49-F238E27FC236}">
                <a16:creationId xmlns:a16="http://schemas.microsoft.com/office/drawing/2014/main" id="{D125CF1D-9849-4510-9A3A-B85F4127307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4716463" cy="601788"/>
          </a:xfrm>
          <a:prstGeom prst="rect">
            <a:avLst/>
          </a:prstGeom>
        </p:spPr>
        <p:txBody>
          <a:bodyPr vert="horz" lIns="0"/>
          <a:lstStyle>
            <a:lvl1pPr rtl="0">
              <a:defRPr sz="2800" b="1">
                <a:solidFill>
                  <a:schemeClr val="accent1"/>
                </a:solidFill>
              </a:defRPr>
            </a:lvl1pPr>
          </a:lstStyle>
          <a:p>
            <a:r>
              <a:rPr lang="nl-NL" noProof="0" dirty="0"/>
              <a:t>Titel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6096001" y="1241999"/>
            <a:ext cx="4430184" cy="4995283"/>
          </a:xfrm>
          <a:prstGeom prst="rect">
            <a:avLst/>
          </a:prstGeom>
        </p:spPr>
        <p:txBody>
          <a:bodyPr/>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1055689" y="1825200"/>
            <a:ext cx="4716462" cy="4412082"/>
          </a:xfrm>
          <a:prstGeom prst="rect">
            <a:avLst/>
          </a:prstGeom>
        </p:spPr>
        <p:txBody>
          <a:bodyPr lIns="9000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1055688" y="1242000"/>
            <a:ext cx="5025912"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13" name="Vrije vorm: vorm 12">
            <a:extLst>
              <a:ext uri="{FF2B5EF4-FFF2-40B4-BE49-F238E27FC236}">
                <a16:creationId xmlns:a16="http://schemas.microsoft.com/office/drawing/2014/main" id="{8363B73B-DD18-4970-8A93-11B7E2A0A2E0}"/>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78301491"/>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mp; char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1C87287-C2E8-4C34-89BE-3D5BB17E26FF}"/>
              </a:ext>
            </a:extLst>
          </p:cNvPr>
          <p:cNvGraphicFramePr>
            <a:graphicFrameLocks noChangeAspect="1"/>
          </p:cNvGraphicFramePr>
          <p:nvPr userDrawn="1">
            <p:custDataLst>
              <p:tags r:id="rId1"/>
            </p:custDataLst>
            <p:extLst>
              <p:ext uri="{D42A27DB-BD31-4B8C-83A1-F6EECF244321}">
                <p14:modId xmlns:p14="http://schemas.microsoft.com/office/powerpoint/2010/main" val="41704973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41C87287-C2E8-4C34-89BE-3D5BB17E26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3">
            <a:extLst>
              <a:ext uri="{FF2B5EF4-FFF2-40B4-BE49-F238E27FC236}">
                <a16:creationId xmlns:a16="http://schemas.microsoft.com/office/drawing/2014/main" id="{1D2E19B5-82EC-41EB-8E7B-06C8498DCE58}"/>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471025"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9" y="1241999"/>
            <a:ext cx="4716461" cy="4995283"/>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5951538" y="1825200"/>
            <a:ext cx="4574646" cy="4412082"/>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5951538" y="1241999"/>
            <a:ext cx="4574646"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Tree>
    <p:extLst>
      <p:ext uri="{BB962C8B-B14F-4D97-AF65-F5344CB8AC3E}">
        <p14:creationId xmlns:p14="http://schemas.microsoft.com/office/powerpoint/2010/main" val="466899696"/>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0786FBD-871F-4F5C-85B6-99A712FE9D6F}"/>
              </a:ext>
            </a:extLst>
          </p:cNvPr>
          <p:cNvGraphicFramePr>
            <a:graphicFrameLocks noChangeAspect="1"/>
          </p:cNvGraphicFramePr>
          <p:nvPr userDrawn="1">
            <p:custDataLst>
              <p:tags r:id="rId1"/>
            </p:custDataLst>
            <p:extLst>
              <p:ext uri="{D42A27DB-BD31-4B8C-83A1-F6EECF244321}">
                <p14:modId xmlns:p14="http://schemas.microsoft.com/office/powerpoint/2010/main" val="2637885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60786FBD-871F-4F5C-85B6-99A712FE9D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3">
            <a:extLst>
              <a:ext uri="{FF2B5EF4-FFF2-40B4-BE49-F238E27FC236}">
                <a16:creationId xmlns:a16="http://schemas.microsoft.com/office/drawing/2014/main" id="{1B157B27-A8D6-4A30-BE71-FFC42122CE53}"/>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599885" cy="601788"/>
          </a:xfrm>
          <a:prstGeom prst="rect">
            <a:avLst/>
          </a:prstGeom>
        </p:spPr>
        <p:txBody>
          <a:bodyPr vert="horz" lIns="0" tIns="46800"/>
          <a:lstStyle>
            <a:lvl1pPr rtl="0">
              <a:defRPr sz="2800" b="1">
                <a:solidFill>
                  <a:schemeClr val="accent1"/>
                </a:solidFill>
              </a:defRPr>
            </a:lvl1pPr>
          </a:lstStyle>
          <a:p>
            <a:r>
              <a:rPr lang="nl-NL" noProof="0" dirty="0"/>
              <a:t>Titel</a:t>
            </a:r>
          </a:p>
        </p:txBody>
      </p:sp>
    </p:spTree>
    <p:extLst>
      <p:ext uri="{BB962C8B-B14F-4D97-AF65-F5344CB8AC3E}">
        <p14:creationId xmlns:p14="http://schemas.microsoft.com/office/powerpoint/2010/main" val="2768409655"/>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0" userDrawn="1">
          <p15:clr>
            <a:srgbClr val="FBAE40"/>
          </p15:clr>
        </p15:guide>
        <p15:guide id="4" orient="horz" pos="3929" userDrawn="1">
          <p15:clr>
            <a:srgbClr val="FBAE40"/>
          </p15:clr>
        </p15:guide>
        <p15:guide id="5" orient="horz" pos="4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mp; chart lef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87B5B11-BE93-4024-99B6-ED4E079DA9AC}"/>
              </a:ext>
            </a:extLst>
          </p:cNvPr>
          <p:cNvGraphicFramePr>
            <a:graphicFrameLocks noChangeAspect="1"/>
          </p:cNvGraphicFramePr>
          <p:nvPr userDrawn="1">
            <p:custDataLst>
              <p:tags r:id="rId1"/>
            </p:custDataLst>
            <p:extLst>
              <p:ext uri="{D42A27DB-BD31-4B8C-83A1-F6EECF244321}">
                <p14:modId xmlns:p14="http://schemas.microsoft.com/office/powerpoint/2010/main" val="1567877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C87B5B11-BE93-4024-99B6-ED4E079DA9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3">
            <a:extLst>
              <a:ext uri="{FF2B5EF4-FFF2-40B4-BE49-F238E27FC236}">
                <a16:creationId xmlns:a16="http://schemas.microsoft.com/office/drawing/2014/main" id="{6A1728F5-D029-4E6E-BF0D-34E81B70077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469437" cy="601788"/>
          </a:xfrm>
          <a:prstGeom prst="rect">
            <a:avLst/>
          </a:prstGeom>
        </p:spPr>
        <p:txBody>
          <a:bodyPr vert="horz" lIns="0"/>
          <a:lstStyle>
            <a:lvl1pPr>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5951538" y="1241999"/>
            <a:ext cx="4574647" cy="4995283"/>
          </a:xfrm>
          <a:prstGeom prst="rect">
            <a:avLst/>
          </a:prstGeom>
        </p:spPr>
        <p:txBody>
          <a:bodyPr/>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1055689" y="1825200"/>
            <a:ext cx="4716462" cy="4412082"/>
          </a:xfrm>
          <a:prstGeom prst="rect">
            <a:avLst/>
          </a:prstGeom>
        </p:spPr>
        <p:txBody>
          <a:bodyPr lIns="9000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1055688" y="1242000"/>
            <a:ext cx="4716462"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Tree>
    <p:extLst>
      <p:ext uri="{BB962C8B-B14F-4D97-AF65-F5344CB8AC3E}">
        <p14:creationId xmlns:p14="http://schemas.microsoft.com/office/powerpoint/2010/main" val="64194291"/>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een background">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BF51586-3AEC-4582-927B-99AA6C790B57}"/>
              </a:ext>
            </a:extLst>
          </p:cNvPr>
          <p:cNvGraphicFramePr>
            <a:graphicFrameLocks noChangeAspect="1"/>
          </p:cNvGraphicFramePr>
          <p:nvPr userDrawn="1">
            <p:custDataLst>
              <p:tags r:id="rId1"/>
            </p:custDataLst>
            <p:extLst>
              <p:ext uri="{D42A27DB-BD31-4B8C-83A1-F6EECF244321}">
                <p14:modId xmlns:p14="http://schemas.microsoft.com/office/powerpoint/2010/main" val="739415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BBF51586-3AEC-4582-927B-99AA6C790B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Freeform 13">
            <a:extLst>
              <a:ext uri="{FF2B5EF4-FFF2-40B4-BE49-F238E27FC236}">
                <a16:creationId xmlns:a16="http://schemas.microsoft.com/office/drawing/2014/main" id="{8D34D08C-7F33-4B8E-9BC7-CD57271031C3}"/>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599885" cy="601788"/>
          </a:xfrm>
          <a:prstGeom prst="rect">
            <a:avLst/>
          </a:prstGeom>
        </p:spPr>
        <p:txBody>
          <a:bodyPr vert="horz" lIns="0"/>
          <a:lstStyle>
            <a:lvl1pPr>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9599885" cy="4502150"/>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level</a:t>
            </a:r>
          </a:p>
          <a:p>
            <a:pPr lvl="3"/>
            <a:r>
              <a:rPr lang="nl-NL" noProof="0" dirty="0"/>
              <a:t>Vierde niveau</a:t>
            </a:r>
          </a:p>
          <a:p>
            <a:pPr lvl="4"/>
            <a:r>
              <a:rPr lang="nl-NL" noProof="0" dirty="0"/>
              <a:t>Vijfde niveau</a:t>
            </a:r>
          </a:p>
        </p:txBody>
      </p:sp>
    </p:spTree>
    <p:extLst>
      <p:ext uri="{BB962C8B-B14F-4D97-AF65-F5344CB8AC3E}">
        <p14:creationId xmlns:p14="http://schemas.microsoft.com/office/powerpoint/2010/main" val="1408242877"/>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age">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E37AA34-C0DC-4C69-A1E9-F9BA0E518547}"/>
              </a:ext>
            </a:extLst>
          </p:cNvPr>
          <p:cNvGraphicFramePr>
            <a:graphicFrameLocks noChangeAspect="1"/>
          </p:cNvGraphicFramePr>
          <p:nvPr userDrawn="1">
            <p:custDataLst>
              <p:tags r:id="rId1"/>
            </p:custDataLst>
            <p:extLst>
              <p:ext uri="{D42A27DB-BD31-4B8C-83A1-F6EECF244321}">
                <p14:modId xmlns:p14="http://schemas.microsoft.com/office/powerpoint/2010/main" val="2394968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CE37AA34-C0DC-4C69-A1E9-F9BA0E5185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A0695271-F570-409F-857A-DDA155205D71}"/>
              </a:ext>
            </a:extLst>
          </p:cNvPr>
          <p:cNvSpPr/>
          <p:nvPr userDrawn="1"/>
        </p:nvSpPr>
        <p:spPr>
          <a:xfrm>
            <a:off x="-9528" y="771412"/>
            <a:ext cx="12184856" cy="6095998"/>
          </a:xfrm>
          <a:custGeom>
            <a:avLst/>
            <a:gdLst>
              <a:gd name="connsiteX0" fmla="*/ 0 w 12211050"/>
              <a:gd name="connsiteY0" fmla="*/ 0 h 5286375"/>
              <a:gd name="connsiteX1" fmla="*/ 12211050 w 12211050"/>
              <a:gd name="connsiteY1" fmla="*/ 5286375 h 5286375"/>
              <a:gd name="connsiteX2" fmla="*/ 0 w 12211050"/>
              <a:gd name="connsiteY2" fmla="*/ 5286375 h 5286375"/>
              <a:gd name="connsiteX3" fmla="*/ 0 w 12211050"/>
              <a:gd name="connsiteY3" fmla="*/ 0 h 5286375"/>
              <a:gd name="connsiteX0" fmla="*/ 0 w 12203906"/>
              <a:gd name="connsiteY0" fmla="*/ 0 h 5286375"/>
              <a:gd name="connsiteX1" fmla="*/ 12203906 w 12203906"/>
              <a:gd name="connsiteY1" fmla="*/ 5275227 h 5286375"/>
              <a:gd name="connsiteX2" fmla="*/ 0 w 12203906"/>
              <a:gd name="connsiteY2" fmla="*/ 5286375 h 5286375"/>
              <a:gd name="connsiteX3" fmla="*/ 0 w 12203906"/>
              <a:gd name="connsiteY3" fmla="*/ 0 h 5286375"/>
              <a:gd name="connsiteX0" fmla="*/ 0 w 12203906"/>
              <a:gd name="connsiteY0" fmla="*/ 0 h 5286375"/>
              <a:gd name="connsiteX1" fmla="*/ 12203906 w 12203906"/>
              <a:gd name="connsiteY1" fmla="*/ 5270768 h 5286375"/>
              <a:gd name="connsiteX2" fmla="*/ 0 w 12203906"/>
              <a:gd name="connsiteY2" fmla="*/ 5286375 h 5286375"/>
              <a:gd name="connsiteX3" fmla="*/ 0 w 12203906"/>
              <a:gd name="connsiteY3" fmla="*/ 0 h 5286375"/>
              <a:gd name="connsiteX0" fmla="*/ 0 w 12201525"/>
              <a:gd name="connsiteY0" fmla="*/ 0 h 5286375"/>
              <a:gd name="connsiteX1" fmla="*/ 12201525 w 12201525"/>
              <a:gd name="connsiteY1" fmla="*/ 5277457 h 5286375"/>
              <a:gd name="connsiteX2" fmla="*/ 0 w 12201525"/>
              <a:gd name="connsiteY2" fmla="*/ 5286375 h 5286375"/>
              <a:gd name="connsiteX3" fmla="*/ 0 w 12201525"/>
              <a:gd name="connsiteY3" fmla="*/ 0 h 5286375"/>
              <a:gd name="connsiteX0" fmla="*/ 0 w 12201525"/>
              <a:gd name="connsiteY0" fmla="*/ 0 h 5381237"/>
              <a:gd name="connsiteX1" fmla="*/ 12201525 w 12201525"/>
              <a:gd name="connsiteY1" fmla="*/ 5372319 h 5381237"/>
              <a:gd name="connsiteX2" fmla="*/ 0 w 12201525"/>
              <a:gd name="connsiteY2" fmla="*/ 5381237 h 5381237"/>
              <a:gd name="connsiteX3" fmla="*/ 0 w 12201525"/>
              <a:gd name="connsiteY3" fmla="*/ 0 h 5381237"/>
              <a:gd name="connsiteX0" fmla="*/ 0 w 12201525"/>
              <a:gd name="connsiteY0" fmla="*/ 0 h 5381237"/>
              <a:gd name="connsiteX1" fmla="*/ 11393177 w 12201525"/>
              <a:gd name="connsiteY1" fmla="*/ 5019039 h 5381237"/>
              <a:gd name="connsiteX2" fmla="*/ 12201525 w 12201525"/>
              <a:gd name="connsiteY2" fmla="*/ 5372319 h 5381237"/>
              <a:gd name="connsiteX3" fmla="*/ 0 w 12201525"/>
              <a:gd name="connsiteY3" fmla="*/ 5381237 h 5381237"/>
              <a:gd name="connsiteX4" fmla="*/ 0 w 12201525"/>
              <a:gd name="connsiteY4" fmla="*/ 0 h 5381237"/>
              <a:gd name="connsiteX0" fmla="*/ 0 w 12201525"/>
              <a:gd name="connsiteY0" fmla="*/ 0 h 5381237"/>
              <a:gd name="connsiteX1" fmla="*/ 11378870 w 12201525"/>
              <a:gd name="connsiteY1" fmla="*/ 5036287 h 5381237"/>
              <a:gd name="connsiteX2" fmla="*/ 12201525 w 12201525"/>
              <a:gd name="connsiteY2" fmla="*/ 5372319 h 5381237"/>
              <a:gd name="connsiteX3" fmla="*/ 0 w 12201525"/>
              <a:gd name="connsiteY3" fmla="*/ 5381237 h 5381237"/>
              <a:gd name="connsiteX4" fmla="*/ 0 w 12201525"/>
              <a:gd name="connsiteY4" fmla="*/ 0 h 5381237"/>
              <a:gd name="connsiteX0" fmla="*/ 0 w 12201525"/>
              <a:gd name="connsiteY0" fmla="*/ 0 h 5519217"/>
              <a:gd name="connsiteX1" fmla="*/ 11378870 w 12201525"/>
              <a:gd name="connsiteY1" fmla="*/ 5174267 h 5519217"/>
              <a:gd name="connsiteX2" fmla="*/ 12201525 w 12201525"/>
              <a:gd name="connsiteY2" fmla="*/ 5510299 h 5519217"/>
              <a:gd name="connsiteX3" fmla="*/ 0 w 12201525"/>
              <a:gd name="connsiteY3" fmla="*/ 5519217 h 5519217"/>
              <a:gd name="connsiteX4" fmla="*/ 0 w 12201525"/>
              <a:gd name="connsiteY4" fmla="*/ 0 h 5519217"/>
              <a:gd name="connsiteX0" fmla="*/ 0 w 12201525"/>
              <a:gd name="connsiteY0" fmla="*/ 0 h 5519217"/>
              <a:gd name="connsiteX1" fmla="*/ 11407484 w 12201525"/>
              <a:gd name="connsiteY1" fmla="*/ 5174268 h 5519217"/>
              <a:gd name="connsiteX2" fmla="*/ 12201525 w 12201525"/>
              <a:gd name="connsiteY2" fmla="*/ 5510299 h 5519217"/>
              <a:gd name="connsiteX3" fmla="*/ 0 w 12201525"/>
              <a:gd name="connsiteY3" fmla="*/ 5519217 h 5519217"/>
              <a:gd name="connsiteX4" fmla="*/ 0 w 12201525"/>
              <a:gd name="connsiteY4" fmla="*/ 0 h 5519217"/>
              <a:gd name="connsiteX0" fmla="*/ 0 w 12201525"/>
              <a:gd name="connsiteY0" fmla="*/ 0 h 5519217"/>
              <a:gd name="connsiteX1" fmla="*/ 11378870 w 12201525"/>
              <a:gd name="connsiteY1" fmla="*/ 5208764 h 5519217"/>
              <a:gd name="connsiteX2" fmla="*/ 12201525 w 12201525"/>
              <a:gd name="connsiteY2" fmla="*/ 5510299 h 5519217"/>
              <a:gd name="connsiteX3" fmla="*/ 0 w 12201525"/>
              <a:gd name="connsiteY3" fmla="*/ 5519217 h 5519217"/>
              <a:gd name="connsiteX4" fmla="*/ 0 w 12201525"/>
              <a:gd name="connsiteY4" fmla="*/ 0 h 5519217"/>
              <a:gd name="connsiteX0" fmla="*/ 0 w 12201525"/>
              <a:gd name="connsiteY0" fmla="*/ 0 h 5519217"/>
              <a:gd name="connsiteX1" fmla="*/ 11483788 w 12201525"/>
              <a:gd name="connsiteY1" fmla="*/ 5200141 h 5519217"/>
              <a:gd name="connsiteX2" fmla="*/ 12201525 w 12201525"/>
              <a:gd name="connsiteY2" fmla="*/ 5510299 h 5519217"/>
              <a:gd name="connsiteX3" fmla="*/ 0 w 12201525"/>
              <a:gd name="connsiteY3" fmla="*/ 5519217 h 5519217"/>
              <a:gd name="connsiteX4" fmla="*/ 0 w 12201525"/>
              <a:gd name="connsiteY4" fmla="*/ 0 h 5519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25" h="5519217">
                <a:moveTo>
                  <a:pt x="0" y="0"/>
                </a:moveTo>
                <a:lnTo>
                  <a:pt x="11483788" y="5200141"/>
                </a:lnTo>
                <a:lnTo>
                  <a:pt x="12201525" y="5510299"/>
                </a:lnTo>
                <a:lnTo>
                  <a:pt x="0" y="551921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2" name="Freeform: Shape 11">
            <a:extLst>
              <a:ext uri="{FF2B5EF4-FFF2-40B4-BE49-F238E27FC236}">
                <a16:creationId xmlns:a16="http://schemas.microsoft.com/office/drawing/2014/main" id="{CA5197B9-3FB1-4F6F-9744-9B1F026A1E68}"/>
              </a:ext>
            </a:extLst>
          </p:cNvPr>
          <p:cNvSpPr/>
          <p:nvPr userDrawn="1"/>
        </p:nvSpPr>
        <p:spPr>
          <a:xfrm>
            <a:off x="933452" y="-9525"/>
            <a:ext cx="11249025" cy="6874782"/>
          </a:xfrm>
          <a:custGeom>
            <a:avLst/>
            <a:gdLst>
              <a:gd name="connsiteX0" fmla="*/ 0 w 11249025"/>
              <a:gd name="connsiteY0" fmla="*/ 0 h 6867525"/>
              <a:gd name="connsiteX1" fmla="*/ 3971925 w 11249025"/>
              <a:gd name="connsiteY1" fmla="*/ 6867525 h 6867525"/>
              <a:gd name="connsiteX2" fmla="*/ 6743700 w 11249025"/>
              <a:gd name="connsiteY2" fmla="*/ 6867525 h 6867525"/>
              <a:gd name="connsiteX3" fmla="*/ 11249025 w 11249025"/>
              <a:gd name="connsiteY3" fmla="*/ 3143250 h 6867525"/>
              <a:gd name="connsiteX4" fmla="*/ 11249025 w 11249025"/>
              <a:gd name="connsiteY4" fmla="*/ 9525 h 6867525"/>
              <a:gd name="connsiteX5" fmla="*/ 0 w 11249025"/>
              <a:gd name="connsiteY5" fmla="*/ 0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9025" h="6867525">
                <a:moveTo>
                  <a:pt x="0" y="0"/>
                </a:moveTo>
                <a:lnTo>
                  <a:pt x="3971925" y="6867525"/>
                </a:lnTo>
                <a:lnTo>
                  <a:pt x="6743700" y="6867525"/>
                </a:lnTo>
                <a:lnTo>
                  <a:pt x="11249025" y="3143250"/>
                </a:lnTo>
                <a:lnTo>
                  <a:pt x="11249025" y="9525"/>
                </a:lnTo>
                <a:lnTo>
                  <a:pt x="0"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1" name="Freeform: Shape 10">
            <a:extLst>
              <a:ext uri="{FF2B5EF4-FFF2-40B4-BE49-F238E27FC236}">
                <a16:creationId xmlns:a16="http://schemas.microsoft.com/office/drawing/2014/main" id="{ABEBECF9-53D6-4F15-B120-0BFBAE7FB9AC}"/>
              </a:ext>
            </a:extLst>
          </p:cNvPr>
          <p:cNvSpPr/>
          <p:nvPr userDrawn="1"/>
        </p:nvSpPr>
        <p:spPr>
          <a:xfrm>
            <a:off x="1" y="-9525"/>
            <a:ext cx="12201526" cy="6862763"/>
          </a:xfrm>
          <a:custGeom>
            <a:avLst/>
            <a:gdLst>
              <a:gd name="connsiteX0" fmla="*/ 0 w 12211050"/>
              <a:gd name="connsiteY0" fmla="*/ 1552575 h 6848475"/>
              <a:gd name="connsiteX1" fmla="*/ 12211050 w 12211050"/>
              <a:gd name="connsiteY1" fmla="*/ 6848475 h 6848475"/>
              <a:gd name="connsiteX2" fmla="*/ 12211050 w 12211050"/>
              <a:gd name="connsiteY2" fmla="*/ 0 h 6848475"/>
              <a:gd name="connsiteX3" fmla="*/ 9525 w 12211050"/>
              <a:gd name="connsiteY3" fmla="*/ 0 h 6848475"/>
              <a:gd name="connsiteX4" fmla="*/ 0 w 12211050"/>
              <a:gd name="connsiteY4" fmla="*/ 1552575 h 6848475"/>
              <a:gd name="connsiteX0" fmla="*/ 0 w 12211050"/>
              <a:gd name="connsiteY0" fmla="*/ 1552575 h 6862763"/>
              <a:gd name="connsiteX1" fmla="*/ 12206287 w 12211050"/>
              <a:gd name="connsiteY1" fmla="*/ 6862763 h 6862763"/>
              <a:gd name="connsiteX2" fmla="*/ 12211050 w 12211050"/>
              <a:gd name="connsiteY2" fmla="*/ 0 h 6862763"/>
              <a:gd name="connsiteX3" fmla="*/ 9525 w 12211050"/>
              <a:gd name="connsiteY3" fmla="*/ 0 h 6862763"/>
              <a:gd name="connsiteX4" fmla="*/ 0 w 12211050"/>
              <a:gd name="connsiteY4" fmla="*/ 1552575 h 6862763"/>
              <a:gd name="connsiteX0" fmla="*/ 3175 w 12201525"/>
              <a:gd name="connsiteY0" fmla="*/ 917575 h 6862763"/>
              <a:gd name="connsiteX1" fmla="*/ 12196762 w 12201525"/>
              <a:gd name="connsiteY1" fmla="*/ 6862763 h 6862763"/>
              <a:gd name="connsiteX2" fmla="*/ 12201525 w 12201525"/>
              <a:gd name="connsiteY2" fmla="*/ 0 h 6862763"/>
              <a:gd name="connsiteX3" fmla="*/ 0 w 12201525"/>
              <a:gd name="connsiteY3" fmla="*/ 0 h 6862763"/>
              <a:gd name="connsiteX4" fmla="*/ 3175 w 12201525"/>
              <a:gd name="connsiteY4" fmla="*/ 917575 h 6862763"/>
              <a:gd name="connsiteX0" fmla="*/ 68 w 12211118"/>
              <a:gd name="connsiteY0" fmla="*/ 790575 h 6862763"/>
              <a:gd name="connsiteX1" fmla="*/ 12206355 w 12211118"/>
              <a:gd name="connsiteY1" fmla="*/ 6862763 h 6862763"/>
              <a:gd name="connsiteX2" fmla="*/ 12211118 w 12211118"/>
              <a:gd name="connsiteY2" fmla="*/ 0 h 6862763"/>
              <a:gd name="connsiteX3" fmla="*/ 9593 w 12211118"/>
              <a:gd name="connsiteY3" fmla="*/ 0 h 6862763"/>
              <a:gd name="connsiteX4" fmla="*/ 68 w 12211118"/>
              <a:gd name="connsiteY4" fmla="*/ 790575 h 6862763"/>
              <a:gd name="connsiteX0" fmla="*/ 15875 w 12201525"/>
              <a:gd name="connsiteY0" fmla="*/ 701675 h 6862763"/>
              <a:gd name="connsiteX1" fmla="*/ 12196762 w 12201525"/>
              <a:gd name="connsiteY1" fmla="*/ 6862763 h 6862763"/>
              <a:gd name="connsiteX2" fmla="*/ 12201525 w 12201525"/>
              <a:gd name="connsiteY2" fmla="*/ 0 h 6862763"/>
              <a:gd name="connsiteX3" fmla="*/ 0 w 12201525"/>
              <a:gd name="connsiteY3" fmla="*/ 0 h 6862763"/>
              <a:gd name="connsiteX4" fmla="*/ 15875 w 12201525"/>
              <a:gd name="connsiteY4" fmla="*/ 701675 h 6862763"/>
              <a:gd name="connsiteX0" fmla="*/ 28575 w 12201525"/>
              <a:gd name="connsiteY0" fmla="*/ 625475 h 6862763"/>
              <a:gd name="connsiteX1" fmla="*/ 12196762 w 12201525"/>
              <a:gd name="connsiteY1" fmla="*/ 6862763 h 6862763"/>
              <a:gd name="connsiteX2" fmla="*/ 12201525 w 12201525"/>
              <a:gd name="connsiteY2" fmla="*/ 0 h 6862763"/>
              <a:gd name="connsiteX3" fmla="*/ 0 w 12201525"/>
              <a:gd name="connsiteY3" fmla="*/ 0 h 6862763"/>
              <a:gd name="connsiteX4" fmla="*/ 28575 w 12201525"/>
              <a:gd name="connsiteY4" fmla="*/ 625475 h 686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25" h="6862763">
                <a:moveTo>
                  <a:pt x="28575" y="625475"/>
                </a:moveTo>
                <a:cubicBezTo>
                  <a:pt x="4097337" y="2395538"/>
                  <a:pt x="8128000" y="5092700"/>
                  <a:pt x="12196762" y="6862763"/>
                </a:cubicBezTo>
                <a:cubicBezTo>
                  <a:pt x="12198350" y="4575175"/>
                  <a:pt x="12199937" y="2287588"/>
                  <a:pt x="12201525" y="0"/>
                </a:cubicBezTo>
                <a:lnTo>
                  <a:pt x="0" y="0"/>
                </a:lnTo>
                <a:cubicBezTo>
                  <a:pt x="1058" y="305858"/>
                  <a:pt x="27517" y="319617"/>
                  <a:pt x="28575" y="6254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48711" y="3143393"/>
            <a:ext cx="2854167"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55965 w 2873217"/>
              <a:gd name="connsiteY2" fmla="*/ 3622532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17865 w 2873217"/>
              <a:gd name="connsiteY2" fmla="*/ 363205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2628 w 2873217"/>
              <a:gd name="connsiteY2" fmla="*/ 3608244 h 3714150"/>
              <a:gd name="connsiteX3" fmla="*/ 0 w 2873217"/>
              <a:gd name="connsiteY3" fmla="*/ 2357001 h 3714150"/>
              <a:gd name="connsiteX4" fmla="*/ 2872606 w 2873217"/>
              <a:gd name="connsiteY4" fmla="*/ 0 h 3714150"/>
              <a:gd name="connsiteX0" fmla="*/ 2853556 w 2854167"/>
              <a:gd name="connsiteY0" fmla="*/ 0 h 3714150"/>
              <a:gd name="connsiteX1" fmla="*/ 2853556 w 2854167"/>
              <a:gd name="connsiteY1" fmla="*/ 3714150 h 3714150"/>
              <a:gd name="connsiteX2" fmla="*/ 2603578 w 2854167"/>
              <a:gd name="connsiteY2" fmla="*/ 3608244 h 3714150"/>
              <a:gd name="connsiteX3" fmla="*/ 0 w 2854167"/>
              <a:gd name="connsiteY3" fmla="*/ 2342713 h 3714150"/>
              <a:gd name="connsiteX4" fmla="*/ 2853556 w 2854167"/>
              <a:gd name="connsiteY4" fmla="*/ 0 h 3714150"/>
              <a:gd name="connsiteX0" fmla="*/ 2853556 w 2854167"/>
              <a:gd name="connsiteY0" fmla="*/ 0 h 3714150"/>
              <a:gd name="connsiteX1" fmla="*/ 2853556 w 2854167"/>
              <a:gd name="connsiteY1" fmla="*/ 3714150 h 3714150"/>
              <a:gd name="connsiteX2" fmla="*/ 2555953 w 2854167"/>
              <a:gd name="connsiteY2" fmla="*/ 3608244 h 3714150"/>
              <a:gd name="connsiteX3" fmla="*/ 0 w 2854167"/>
              <a:gd name="connsiteY3" fmla="*/ 2342713 h 3714150"/>
              <a:gd name="connsiteX4" fmla="*/ 2853556 w 2854167"/>
              <a:gd name="connsiteY4" fmla="*/ 0 h 3714150"/>
              <a:gd name="connsiteX0" fmla="*/ 2853556 w 2854167"/>
              <a:gd name="connsiteY0" fmla="*/ 0 h 3714150"/>
              <a:gd name="connsiteX1" fmla="*/ 2853556 w 2854167"/>
              <a:gd name="connsiteY1" fmla="*/ 3714150 h 3714150"/>
              <a:gd name="connsiteX2" fmla="*/ 2532141 w 2854167"/>
              <a:gd name="connsiteY2" fmla="*/ 3605863 h 3714150"/>
              <a:gd name="connsiteX3" fmla="*/ 0 w 2854167"/>
              <a:gd name="connsiteY3" fmla="*/ 2342713 h 3714150"/>
              <a:gd name="connsiteX4" fmla="*/ 2853556 w 2854167"/>
              <a:gd name="connsiteY4" fmla="*/ 0 h 3714150"/>
              <a:gd name="connsiteX0" fmla="*/ 2853556 w 2854167"/>
              <a:gd name="connsiteY0" fmla="*/ 0 h 3714150"/>
              <a:gd name="connsiteX1" fmla="*/ 2853556 w 2854167"/>
              <a:gd name="connsiteY1" fmla="*/ 3714150 h 3714150"/>
              <a:gd name="connsiteX2" fmla="*/ 2532141 w 2854167"/>
              <a:gd name="connsiteY2" fmla="*/ 3605863 h 3714150"/>
              <a:gd name="connsiteX3" fmla="*/ 0 w 2854167"/>
              <a:gd name="connsiteY3" fmla="*/ 2342713 h 3714150"/>
              <a:gd name="connsiteX4" fmla="*/ 2853556 w 2854167"/>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4167" h="3714150">
                <a:moveTo>
                  <a:pt x="2853556" y="0"/>
                </a:moveTo>
                <a:cubicBezTo>
                  <a:pt x="2851439" y="1238050"/>
                  <a:pt x="2855673" y="2476100"/>
                  <a:pt x="2853556" y="3714150"/>
                </a:cubicBezTo>
                <a:lnTo>
                  <a:pt x="2532141" y="3605863"/>
                </a:lnTo>
                <a:lnTo>
                  <a:pt x="0" y="2342713"/>
                </a:lnTo>
                <a:lnTo>
                  <a:pt x="2853556" y="0"/>
                </a:lnTo>
                <a:close/>
              </a:path>
            </a:pathLst>
          </a:custGeom>
          <a:gradFill flip="none" rotWithShape="1">
            <a:gsLst>
              <a:gs pos="0">
                <a:schemeClr val="tx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0" name="Freeform: Shape 9">
            <a:extLst>
              <a:ext uri="{FF2B5EF4-FFF2-40B4-BE49-F238E27FC236}">
                <a16:creationId xmlns:a16="http://schemas.microsoft.com/office/drawing/2014/main" id="{571348FA-57BA-4956-9B31-348AE1E5E7CC}"/>
              </a:ext>
            </a:extLst>
          </p:cNvPr>
          <p:cNvSpPr/>
          <p:nvPr userDrawn="1"/>
        </p:nvSpPr>
        <p:spPr>
          <a:xfrm>
            <a:off x="-9526" y="-9527"/>
            <a:ext cx="4286251" cy="6877051"/>
          </a:xfrm>
          <a:custGeom>
            <a:avLst/>
            <a:gdLst>
              <a:gd name="connsiteX0" fmla="*/ 0 w 4248150"/>
              <a:gd name="connsiteY0" fmla="*/ 0 h 6877050"/>
              <a:gd name="connsiteX1" fmla="*/ 0 w 4248150"/>
              <a:gd name="connsiteY1" fmla="*/ 6877050 h 6877050"/>
              <a:gd name="connsiteX2" fmla="*/ 2914650 w 4248150"/>
              <a:gd name="connsiteY2" fmla="*/ 6877050 h 6877050"/>
              <a:gd name="connsiteX3" fmla="*/ 4248150 w 4248150"/>
              <a:gd name="connsiteY3" fmla="*/ 5753100 h 6877050"/>
              <a:gd name="connsiteX4" fmla="*/ 962025 w 4248150"/>
              <a:gd name="connsiteY4" fmla="*/ 19050 h 6877050"/>
              <a:gd name="connsiteX5" fmla="*/ 0 w 4248150"/>
              <a:gd name="connsiteY5" fmla="*/ 0 h 6877050"/>
              <a:gd name="connsiteX0" fmla="*/ 0 w 4248150"/>
              <a:gd name="connsiteY0" fmla="*/ 1 h 6877051"/>
              <a:gd name="connsiteX1" fmla="*/ 0 w 4248150"/>
              <a:gd name="connsiteY1" fmla="*/ 6877051 h 6877051"/>
              <a:gd name="connsiteX2" fmla="*/ 2914650 w 4248150"/>
              <a:gd name="connsiteY2" fmla="*/ 6877051 h 6877051"/>
              <a:gd name="connsiteX3" fmla="*/ 4248150 w 4248150"/>
              <a:gd name="connsiteY3" fmla="*/ 5753101 h 6877051"/>
              <a:gd name="connsiteX4" fmla="*/ 952500 w 4248150"/>
              <a:gd name="connsiteY4" fmla="*/ 0 h 6877051"/>
              <a:gd name="connsiteX5" fmla="*/ 0 w 4248150"/>
              <a:gd name="connsiteY5" fmla="*/ 1 h 6877051"/>
              <a:gd name="connsiteX0" fmla="*/ 0 w 4286250"/>
              <a:gd name="connsiteY0" fmla="*/ 1 h 6877051"/>
              <a:gd name="connsiteX1" fmla="*/ 0 w 4286250"/>
              <a:gd name="connsiteY1" fmla="*/ 6877051 h 6877051"/>
              <a:gd name="connsiteX2" fmla="*/ 29146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53101 h 6877051"/>
              <a:gd name="connsiteX4" fmla="*/ 952500 w 4286250"/>
              <a:gd name="connsiteY4" fmla="*/ 0 h 6877051"/>
              <a:gd name="connsiteX5" fmla="*/ 0 w 4286250"/>
              <a:gd name="connsiteY5" fmla="*/ 1 h 687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6877051">
                <a:moveTo>
                  <a:pt x="0" y="1"/>
                </a:moveTo>
                <a:lnTo>
                  <a:pt x="0" y="6877051"/>
                </a:lnTo>
                <a:lnTo>
                  <a:pt x="2927350" y="6877051"/>
                </a:lnTo>
                <a:lnTo>
                  <a:pt x="4286250" y="5753101"/>
                </a:lnTo>
                <a:lnTo>
                  <a:pt x="952500" y="0"/>
                </a:lnTo>
                <a:lnTo>
                  <a:pt x="0" y="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350" noProof="0" dirty="0"/>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accent1"/>
                </a:solidFill>
              </a:defRPr>
            </a:lvl1pPr>
            <a:lvl2pPr marL="342900" indent="0">
              <a:buNone/>
              <a:defRPr/>
            </a:lvl2pPr>
          </a:lstStyle>
          <a:p>
            <a:pPr lvl="0"/>
            <a:r>
              <a:rPr lang="nl-NL" noProof="0" dirty="0"/>
              <a:t>Titel</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tx1"/>
                </a:solidFill>
              </a:defRPr>
            </a:lvl1pPr>
          </a:lstStyle>
          <a:p>
            <a:pPr lvl="0"/>
            <a:r>
              <a:rPr lang="nl-NL" noProof="0" dirty="0"/>
              <a:t>Ruimte voor ondertiteling</a:t>
            </a:r>
            <a:r>
              <a:rPr lang="en-GB" noProof="0" dirty="0"/>
              <a:t>
</a:t>
            </a:r>
          </a:p>
        </p:txBody>
      </p:sp>
      <p:sp>
        <p:nvSpPr>
          <p:cNvPr id="34" name="Freeform: Shape 33">
            <a:extLst>
              <a:ext uri="{FF2B5EF4-FFF2-40B4-BE49-F238E27FC236}">
                <a16:creationId xmlns:a16="http://schemas.microsoft.com/office/drawing/2014/main" id="{2A52F2AF-1BD3-482F-8024-ED87C89BBC0E}"/>
              </a:ext>
            </a:extLst>
          </p:cNvPr>
          <p:cNvSpPr/>
          <p:nvPr userDrawn="1"/>
        </p:nvSpPr>
        <p:spPr>
          <a:xfrm>
            <a:off x="2916766" y="5740665"/>
            <a:ext cx="2025227" cy="1126755"/>
          </a:xfrm>
          <a:custGeom>
            <a:avLst/>
            <a:gdLst>
              <a:gd name="connsiteX0" fmla="*/ 0 w 2025226"/>
              <a:gd name="connsiteY0" fmla="*/ 1124374 h 1124374"/>
              <a:gd name="connsiteX1" fmla="*/ 1361440 w 2025226"/>
              <a:gd name="connsiteY1" fmla="*/ 0 h 1124374"/>
              <a:gd name="connsiteX2" fmla="*/ 2025226 w 2025226"/>
              <a:gd name="connsiteY2" fmla="*/ 1117600 h 1124374"/>
              <a:gd name="connsiteX3" fmla="*/ 0 w 2025226"/>
              <a:gd name="connsiteY3" fmla="*/ 1124374 h 1124374"/>
              <a:gd name="connsiteX0" fmla="*/ 0 w 2025226"/>
              <a:gd name="connsiteY0" fmla="*/ 1129137 h 1129137"/>
              <a:gd name="connsiteX1" fmla="*/ 1370965 w 2025226"/>
              <a:gd name="connsiteY1" fmla="*/ 0 h 1129137"/>
              <a:gd name="connsiteX2" fmla="*/ 2025226 w 2025226"/>
              <a:gd name="connsiteY2" fmla="*/ 1122363 h 1129137"/>
              <a:gd name="connsiteX3" fmla="*/ 0 w 2025226"/>
              <a:gd name="connsiteY3" fmla="*/ 1129137 h 1129137"/>
              <a:gd name="connsiteX0" fmla="*/ 0 w 2025226"/>
              <a:gd name="connsiteY0" fmla="*/ 1141043 h 1141043"/>
              <a:gd name="connsiteX1" fmla="*/ 1361440 w 2025226"/>
              <a:gd name="connsiteY1" fmla="*/ 0 h 1141043"/>
              <a:gd name="connsiteX2" fmla="*/ 2025226 w 2025226"/>
              <a:gd name="connsiteY2" fmla="*/ 1134269 h 1141043"/>
              <a:gd name="connsiteX3" fmla="*/ 0 w 2025226"/>
              <a:gd name="connsiteY3" fmla="*/ 1141043 h 1141043"/>
              <a:gd name="connsiteX0" fmla="*/ 0 w 2025226"/>
              <a:gd name="connsiteY0" fmla="*/ 1141043 h 1141043"/>
              <a:gd name="connsiteX1" fmla="*/ 1361440 w 2025226"/>
              <a:gd name="connsiteY1" fmla="*/ 0 h 1141043"/>
              <a:gd name="connsiteX2" fmla="*/ 2025226 w 2025226"/>
              <a:gd name="connsiteY2" fmla="*/ 1124744 h 1141043"/>
              <a:gd name="connsiteX3" fmla="*/ 0 w 2025226"/>
              <a:gd name="connsiteY3" fmla="*/ 1141043 h 1141043"/>
              <a:gd name="connsiteX0" fmla="*/ 0 w 2025226"/>
              <a:gd name="connsiteY0" fmla="*/ 1126755 h 1126755"/>
              <a:gd name="connsiteX1" fmla="*/ 1361440 w 2025226"/>
              <a:gd name="connsiteY1" fmla="*/ 0 h 1126755"/>
              <a:gd name="connsiteX2" fmla="*/ 2025226 w 2025226"/>
              <a:gd name="connsiteY2" fmla="*/ 1124744 h 1126755"/>
              <a:gd name="connsiteX3" fmla="*/ 0 w 2025226"/>
              <a:gd name="connsiteY3" fmla="*/ 1126755 h 1126755"/>
            </a:gdLst>
            <a:ahLst/>
            <a:cxnLst>
              <a:cxn ang="0">
                <a:pos x="connsiteX0" y="connsiteY0"/>
              </a:cxn>
              <a:cxn ang="0">
                <a:pos x="connsiteX1" y="connsiteY1"/>
              </a:cxn>
              <a:cxn ang="0">
                <a:pos x="connsiteX2" y="connsiteY2"/>
              </a:cxn>
              <a:cxn ang="0">
                <a:pos x="connsiteX3" y="connsiteY3"/>
              </a:cxn>
            </a:cxnLst>
            <a:rect l="l" t="t" r="r" b="b"/>
            <a:pathLst>
              <a:path w="2025226" h="1126755">
                <a:moveTo>
                  <a:pt x="0" y="1126755"/>
                </a:moveTo>
                <a:lnTo>
                  <a:pt x="1361440" y="0"/>
                </a:lnTo>
                <a:lnTo>
                  <a:pt x="2025226" y="1124744"/>
                </a:lnTo>
                <a:lnTo>
                  <a:pt x="0" y="1126755"/>
                </a:lnTo>
                <a:close/>
              </a:path>
            </a:pathLst>
          </a:custGeom>
          <a:gradFill flip="none" rotWithShape="1">
            <a:gsLst>
              <a:gs pos="0">
                <a:schemeClr val="bg1"/>
              </a:gs>
              <a:gs pos="57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5" name="Freeform 13">
            <a:extLst>
              <a:ext uri="{FF2B5EF4-FFF2-40B4-BE49-F238E27FC236}">
                <a16:creationId xmlns:a16="http://schemas.microsoft.com/office/drawing/2014/main" id="{6D7AD661-DF20-4884-B330-435E5009E890}"/>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6" name="Vrije vorm: vorm 15">
            <a:extLst>
              <a:ext uri="{FF2B5EF4-FFF2-40B4-BE49-F238E27FC236}">
                <a16:creationId xmlns:a16="http://schemas.microsoft.com/office/drawing/2014/main" id="{EB9E018E-E1E6-432B-9338-2A6A1E5CB87A}"/>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89587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dar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4272AB7-E486-4D23-8974-C21C6B95F9C2}"/>
              </a:ext>
            </a:extLst>
          </p:cNvPr>
          <p:cNvGraphicFramePr>
            <a:graphicFrameLocks noChangeAspect="1"/>
          </p:cNvGraphicFramePr>
          <p:nvPr userDrawn="1">
            <p:custDataLst>
              <p:tags r:id="rId1"/>
            </p:custDataLst>
            <p:extLst>
              <p:ext uri="{D42A27DB-BD31-4B8C-83A1-F6EECF244321}">
                <p14:modId xmlns:p14="http://schemas.microsoft.com/office/powerpoint/2010/main" val="17502876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B4272AB7-E486-4D23-8974-C21C6B95F9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Shape 12">
            <a:extLst>
              <a:ext uri="{FF2B5EF4-FFF2-40B4-BE49-F238E27FC236}">
                <a16:creationId xmlns:a16="http://schemas.microsoft.com/office/drawing/2014/main" id="{A0695271-F570-409F-857A-DDA155205D71}"/>
              </a:ext>
            </a:extLst>
          </p:cNvPr>
          <p:cNvSpPr/>
          <p:nvPr userDrawn="1"/>
        </p:nvSpPr>
        <p:spPr>
          <a:xfrm>
            <a:off x="-9525" y="1028701"/>
            <a:ext cx="12201525" cy="5836557"/>
          </a:xfrm>
          <a:custGeom>
            <a:avLst/>
            <a:gdLst>
              <a:gd name="connsiteX0" fmla="*/ 0 w 12211050"/>
              <a:gd name="connsiteY0" fmla="*/ 0 h 5286375"/>
              <a:gd name="connsiteX1" fmla="*/ 12211050 w 12211050"/>
              <a:gd name="connsiteY1" fmla="*/ 5286375 h 5286375"/>
              <a:gd name="connsiteX2" fmla="*/ 0 w 12211050"/>
              <a:gd name="connsiteY2" fmla="*/ 5286375 h 5286375"/>
              <a:gd name="connsiteX3" fmla="*/ 0 w 12211050"/>
              <a:gd name="connsiteY3" fmla="*/ 0 h 5286375"/>
              <a:gd name="connsiteX0" fmla="*/ 0 w 12203906"/>
              <a:gd name="connsiteY0" fmla="*/ 0 h 5286375"/>
              <a:gd name="connsiteX1" fmla="*/ 12203906 w 12203906"/>
              <a:gd name="connsiteY1" fmla="*/ 5275227 h 5286375"/>
              <a:gd name="connsiteX2" fmla="*/ 0 w 12203906"/>
              <a:gd name="connsiteY2" fmla="*/ 5286375 h 5286375"/>
              <a:gd name="connsiteX3" fmla="*/ 0 w 12203906"/>
              <a:gd name="connsiteY3" fmla="*/ 0 h 5286375"/>
              <a:gd name="connsiteX0" fmla="*/ 0 w 12203906"/>
              <a:gd name="connsiteY0" fmla="*/ 0 h 5286375"/>
              <a:gd name="connsiteX1" fmla="*/ 12203906 w 12203906"/>
              <a:gd name="connsiteY1" fmla="*/ 5270768 h 5286375"/>
              <a:gd name="connsiteX2" fmla="*/ 0 w 12203906"/>
              <a:gd name="connsiteY2" fmla="*/ 5286375 h 5286375"/>
              <a:gd name="connsiteX3" fmla="*/ 0 w 12203906"/>
              <a:gd name="connsiteY3" fmla="*/ 0 h 5286375"/>
              <a:gd name="connsiteX0" fmla="*/ 0 w 12201525"/>
              <a:gd name="connsiteY0" fmla="*/ 0 h 5286375"/>
              <a:gd name="connsiteX1" fmla="*/ 12201525 w 12201525"/>
              <a:gd name="connsiteY1" fmla="*/ 5277457 h 5286375"/>
              <a:gd name="connsiteX2" fmla="*/ 0 w 12201525"/>
              <a:gd name="connsiteY2" fmla="*/ 5286375 h 5286375"/>
              <a:gd name="connsiteX3" fmla="*/ 0 w 12201525"/>
              <a:gd name="connsiteY3" fmla="*/ 0 h 5286375"/>
            </a:gdLst>
            <a:ahLst/>
            <a:cxnLst>
              <a:cxn ang="0">
                <a:pos x="connsiteX0" y="connsiteY0"/>
              </a:cxn>
              <a:cxn ang="0">
                <a:pos x="connsiteX1" y="connsiteY1"/>
              </a:cxn>
              <a:cxn ang="0">
                <a:pos x="connsiteX2" y="connsiteY2"/>
              </a:cxn>
              <a:cxn ang="0">
                <a:pos x="connsiteX3" y="connsiteY3"/>
              </a:cxn>
            </a:cxnLst>
            <a:rect l="l" t="t" r="r" b="b"/>
            <a:pathLst>
              <a:path w="12201525" h="5286375">
                <a:moveTo>
                  <a:pt x="0" y="0"/>
                </a:moveTo>
                <a:lnTo>
                  <a:pt x="12201525" y="5277457"/>
                </a:lnTo>
                <a:lnTo>
                  <a:pt x="0" y="528637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2" name="Freeform: Shape 11">
            <a:extLst>
              <a:ext uri="{FF2B5EF4-FFF2-40B4-BE49-F238E27FC236}">
                <a16:creationId xmlns:a16="http://schemas.microsoft.com/office/drawing/2014/main" id="{CA5197B9-3FB1-4F6F-9744-9B1F026A1E68}"/>
              </a:ext>
            </a:extLst>
          </p:cNvPr>
          <p:cNvSpPr/>
          <p:nvPr userDrawn="1"/>
        </p:nvSpPr>
        <p:spPr>
          <a:xfrm>
            <a:off x="933452" y="-9525"/>
            <a:ext cx="11249025" cy="6874782"/>
          </a:xfrm>
          <a:custGeom>
            <a:avLst/>
            <a:gdLst>
              <a:gd name="connsiteX0" fmla="*/ 0 w 11249025"/>
              <a:gd name="connsiteY0" fmla="*/ 0 h 6867525"/>
              <a:gd name="connsiteX1" fmla="*/ 3971925 w 11249025"/>
              <a:gd name="connsiteY1" fmla="*/ 6867525 h 6867525"/>
              <a:gd name="connsiteX2" fmla="*/ 6743700 w 11249025"/>
              <a:gd name="connsiteY2" fmla="*/ 6867525 h 6867525"/>
              <a:gd name="connsiteX3" fmla="*/ 11249025 w 11249025"/>
              <a:gd name="connsiteY3" fmla="*/ 3143250 h 6867525"/>
              <a:gd name="connsiteX4" fmla="*/ 11249025 w 11249025"/>
              <a:gd name="connsiteY4" fmla="*/ 9525 h 6867525"/>
              <a:gd name="connsiteX5" fmla="*/ 0 w 11249025"/>
              <a:gd name="connsiteY5" fmla="*/ 0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9025" h="6867525">
                <a:moveTo>
                  <a:pt x="0" y="0"/>
                </a:moveTo>
                <a:lnTo>
                  <a:pt x="3971925" y="6867525"/>
                </a:lnTo>
                <a:lnTo>
                  <a:pt x="6743700" y="6867525"/>
                </a:lnTo>
                <a:lnTo>
                  <a:pt x="11249025" y="3143250"/>
                </a:lnTo>
                <a:lnTo>
                  <a:pt x="11249025" y="9525"/>
                </a:lnTo>
                <a:lnTo>
                  <a:pt x="0" y="0"/>
                </a:lnTo>
                <a:close/>
              </a:path>
            </a:pathLst>
          </a:custGeom>
          <a:gradFill flip="none" rotWithShape="1">
            <a:gsLst>
              <a:gs pos="4300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1" name="Freeform: Shape 10">
            <a:extLst>
              <a:ext uri="{FF2B5EF4-FFF2-40B4-BE49-F238E27FC236}">
                <a16:creationId xmlns:a16="http://schemas.microsoft.com/office/drawing/2014/main" id="{ABEBECF9-53D6-4F15-B120-0BFBAE7FB9AC}"/>
              </a:ext>
            </a:extLst>
          </p:cNvPr>
          <p:cNvSpPr/>
          <p:nvPr userDrawn="1"/>
        </p:nvSpPr>
        <p:spPr>
          <a:xfrm>
            <a:off x="-9593" y="-9525"/>
            <a:ext cx="12211119" cy="6862763"/>
          </a:xfrm>
          <a:custGeom>
            <a:avLst/>
            <a:gdLst>
              <a:gd name="connsiteX0" fmla="*/ 0 w 12211050"/>
              <a:gd name="connsiteY0" fmla="*/ 1552575 h 6848475"/>
              <a:gd name="connsiteX1" fmla="*/ 12211050 w 12211050"/>
              <a:gd name="connsiteY1" fmla="*/ 6848475 h 6848475"/>
              <a:gd name="connsiteX2" fmla="*/ 12211050 w 12211050"/>
              <a:gd name="connsiteY2" fmla="*/ 0 h 6848475"/>
              <a:gd name="connsiteX3" fmla="*/ 9525 w 12211050"/>
              <a:gd name="connsiteY3" fmla="*/ 0 h 6848475"/>
              <a:gd name="connsiteX4" fmla="*/ 0 w 12211050"/>
              <a:gd name="connsiteY4" fmla="*/ 1552575 h 6848475"/>
              <a:gd name="connsiteX0" fmla="*/ 0 w 12211050"/>
              <a:gd name="connsiteY0" fmla="*/ 1552575 h 6862763"/>
              <a:gd name="connsiteX1" fmla="*/ 12206287 w 12211050"/>
              <a:gd name="connsiteY1" fmla="*/ 6862763 h 6862763"/>
              <a:gd name="connsiteX2" fmla="*/ 12211050 w 12211050"/>
              <a:gd name="connsiteY2" fmla="*/ 0 h 6862763"/>
              <a:gd name="connsiteX3" fmla="*/ 9525 w 12211050"/>
              <a:gd name="connsiteY3" fmla="*/ 0 h 6862763"/>
              <a:gd name="connsiteX4" fmla="*/ 0 w 12211050"/>
              <a:gd name="connsiteY4" fmla="*/ 1552575 h 6862763"/>
              <a:gd name="connsiteX0" fmla="*/ 3175 w 12201525"/>
              <a:gd name="connsiteY0" fmla="*/ 917575 h 6862763"/>
              <a:gd name="connsiteX1" fmla="*/ 12196762 w 12201525"/>
              <a:gd name="connsiteY1" fmla="*/ 6862763 h 6862763"/>
              <a:gd name="connsiteX2" fmla="*/ 12201525 w 12201525"/>
              <a:gd name="connsiteY2" fmla="*/ 0 h 6862763"/>
              <a:gd name="connsiteX3" fmla="*/ 0 w 12201525"/>
              <a:gd name="connsiteY3" fmla="*/ 0 h 6862763"/>
              <a:gd name="connsiteX4" fmla="*/ 3175 w 12201525"/>
              <a:gd name="connsiteY4" fmla="*/ 917575 h 6862763"/>
              <a:gd name="connsiteX0" fmla="*/ 68 w 12211118"/>
              <a:gd name="connsiteY0" fmla="*/ 790575 h 6862763"/>
              <a:gd name="connsiteX1" fmla="*/ 12206355 w 12211118"/>
              <a:gd name="connsiteY1" fmla="*/ 6862763 h 6862763"/>
              <a:gd name="connsiteX2" fmla="*/ 12211118 w 12211118"/>
              <a:gd name="connsiteY2" fmla="*/ 0 h 6862763"/>
              <a:gd name="connsiteX3" fmla="*/ 9593 w 12211118"/>
              <a:gd name="connsiteY3" fmla="*/ 0 h 6862763"/>
              <a:gd name="connsiteX4" fmla="*/ 68 w 12211118"/>
              <a:gd name="connsiteY4" fmla="*/ 790575 h 686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118" h="6862763">
                <a:moveTo>
                  <a:pt x="68" y="790575"/>
                </a:moveTo>
                <a:cubicBezTo>
                  <a:pt x="4068830" y="2560638"/>
                  <a:pt x="8137593" y="5092700"/>
                  <a:pt x="12206355" y="6862763"/>
                </a:cubicBezTo>
                <a:cubicBezTo>
                  <a:pt x="12207943" y="4575175"/>
                  <a:pt x="12209530" y="2287588"/>
                  <a:pt x="12211118" y="0"/>
                </a:cubicBezTo>
                <a:lnTo>
                  <a:pt x="9593" y="0"/>
                </a:lnTo>
                <a:cubicBezTo>
                  <a:pt x="10651" y="305858"/>
                  <a:pt x="-990" y="484717"/>
                  <a:pt x="68" y="79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29661" y="3143393"/>
            <a:ext cx="2873217"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217" h="3714150">
                <a:moveTo>
                  <a:pt x="2872606" y="0"/>
                </a:moveTo>
                <a:cubicBezTo>
                  <a:pt x="2870489" y="1238050"/>
                  <a:pt x="2874723" y="2476100"/>
                  <a:pt x="2872606" y="3714150"/>
                </a:cubicBezTo>
                <a:lnTo>
                  <a:pt x="2627390" y="3632057"/>
                </a:lnTo>
                <a:lnTo>
                  <a:pt x="0" y="2357001"/>
                </a:lnTo>
                <a:lnTo>
                  <a:pt x="2872606" y="0"/>
                </a:lnTo>
                <a:close/>
              </a:path>
            </a:pathLst>
          </a:custGeom>
          <a:gradFill flip="none" rotWithShape="1">
            <a:gsLst>
              <a:gs pos="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0" name="Freeform: Shape 9">
            <a:extLst>
              <a:ext uri="{FF2B5EF4-FFF2-40B4-BE49-F238E27FC236}">
                <a16:creationId xmlns:a16="http://schemas.microsoft.com/office/drawing/2014/main" id="{571348FA-57BA-4956-9B31-348AE1E5E7CC}"/>
              </a:ext>
            </a:extLst>
          </p:cNvPr>
          <p:cNvSpPr/>
          <p:nvPr userDrawn="1"/>
        </p:nvSpPr>
        <p:spPr>
          <a:xfrm>
            <a:off x="-9526" y="-9527"/>
            <a:ext cx="4286251" cy="6877051"/>
          </a:xfrm>
          <a:custGeom>
            <a:avLst/>
            <a:gdLst>
              <a:gd name="connsiteX0" fmla="*/ 0 w 4248150"/>
              <a:gd name="connsiteY0" fmla="*/ 0 h 6877050"/>
              <a:gd name="connsiteX1" fmla="*/ 0 w 4248150"/>
              <a:gd name="connsiteY1" fmla="*/ 6877050 h 6877050"/>
              <a:gd name="connsiteX2" fmla="*/ 2914650 w 4248150"/>
              <a:gd name="connsiteY2" fmla="*/ 6877050 h 6877050"/>
              <a:gd name="connsiteX3" fmla="*/ 4248150 w 4248150"/>
              <a:gd name="connsiteY3" fmla="*/ 5753100 h 6877050"/>
              <a:gd name="connsiteX4" fmla="*/ 962025 w 4248150"/>
              <a:gd name="connsiteY4" fmla="*/ 19050 h 6877050"/>
              <a:gd name="connsiteX5" fmla="*/ 0 w 4248150"/>
              <a:gd name="connsiteY5" fmla="*/ 0 h 6877050"/>
              <a:gd name="connsiteX0" fmla="*/ 0 w 4248150"/>
              <a:gd name="connsiteY0" fmla="*/ 1 h 6877051"/>
              <a:gd name="connsiteX1" fmla="*/ 0 w 4248150"/>
              <a:gd name="connsiteY1" fmla="*/ 6877051 h 6877051"/>
              <a:gd name="connsiteX2" fmla="*/ 2914650 w 4248150"/>
              <a:gd name="connsiteY2" fmla="*/ 6877051 h 6877051"/>
              <a:gd name="connsiteX3" fmla="*/ 4248150 w 4248150"/>
              <a:gd name="connsiteY3" fmla="*/ 5753101 h 6877051"/>
              <a:gd name="connsiteX4" fmla="*/ 952500 w 4248150"/>
              <a:gd name="connsiteY4" fmla="*/ 0 h 6877051"/>
              <a:gd name="connsiteX5" fmla="*/ 0 w 4248150"/>
              <a:gd name="connsiteY5" fmla="*/ 1 h 6877051"/>
              <a:gd name="connsiteX0" fmla="*/ 0 w 4286250"/>
              <a:gd name="connsiteY0" fmla="*/ 1 h 6877051"/>
              <a:gd name="connsiteX1" fmla="*/ 0 w 4286250"/>
              <a:gd name="connsiteY1" fmla="*/ 6877051 h 6877051"/>
              <a:gd name="connsiteX2" fmla="*/ 29146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53101 h 6877051"/>
              <a:gd name="connsiteX4" fmla="*/ 952500 w 4286250"/>
              <a:gd name="connsiteY4" fmla="*/ 0 h 6877051"/>
              <a:gd name="connsiteX5" fmla="*/ 0 w 4286250"/>
              <a:gd name="connsiteY5" fmla="*/ 1 h 687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6877051">
                <a:moveTo>
                  <a:pt x="0" y="1"/>
                </a:moveTo>
                <a:lnTo>
                  <a:pt x="0" y="6877051"/>
                </a:lnTo>
                <a:lnTo>
                  <a:pt x="2927350" y="6877051"/>
                </a:lnTo>
                <a:lnTo>
                  <a:pt x="4286250" y="5753101"/>
                </a:lnTo>
                <a:lnTo>
                  <a:pt x="952500" y="0"/>
                </a:lnTo>
                <a:lnTo>
                  <a:pt x="0" y="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350" noProof="0" dirty="0"/>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bg1"/>
                </a:solidFill>
              </a:defRPr>
            </a:lvl1pPr>
            <a:lvl2pPr marL="342900" indent="0">
              <a:buNone/>
              <a:defRPr/>
            </a:lvl2pPr>
          </a:lstStyle>
          <a:p>
            <a:pPr lvl="0"/>
            <a:r>
              <a:rPr lang="nl-NL" noProof="0" dirty="0"/>
              <a:t>Titel</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bg1"/>
                </a:solidFill>
              </a:defRPr>
            </a:lvl1pPr>
          </a:lstStyle>
          <a:p>
            <a:pPr lvl="0"/>
            <a:r>
              <a:rPr lang="nl-NL" noProof="0" dirty="0"/>
              <a:t>Ruimte voor ondertiteling
</a:t>
            </a:r>
          </a:p>
        </p:txBody>
      </p:sp>
      <p:sp>
        <p:nvSpPr>
          <p:cNvPr id="34" name="Freeform: Shape 33">
            <a:extLst>
              <a:ext uri="{FF2B5EF4-FFF2-40B4-BE49-F238E27FC236}">
                <a16:creationId xmlns:a16="http://schemas.microsoft.com/office/drawing/2014/main" id="{2A52F2AF-1BD3-482F-8024-ED87C89BBC0E}"/>
              </a:ext>
            </a:extLst>
          </p:cNvPr>
          <p:cNvSpPr/>
          <p:nvPr userDrawn="1"/>
        </p:nvSpPr>
        <p:spPr>
          <a:xfrm>
            <a:off x="2916766" y="5740665"/>
            <a:ext cx="2025227" cy="1126755"/>
          </a:xfrm>
          <a:custGeom>
            <a:avLst/>
            <a:gdLst>
              <a:gd name="connsiteX0" fmla="*/ 0 w 2025226"/>
              <a:gd name="connsiteY0" fmla="*/ 1124374 h 1124374"/>
              <a:gd name="connsiteX1" fmla="*/ 1361440 w 2025226"/>
              <a:gd name="connsiteY1" fmla="*/ 0 h 1124374"/>
              <a:gd name="connsiteX2" fmla="*/ 2025226 w 2025226"/>
              <a:gd name="connsiteY2" fmla="*/ 1117600 h 1124374"/>
              <a:gd name="connsiteX3" fmla="*/ 0 w 2025226"/>
              <a:gd name="connsiteY3" fmla="*/ 1124374 h 1124374"/>
              <a:gd name="connsiteX0" fmla="*/ 0 w 2025226"/>
              <a:gd name="connsiteY0" fmla="*/ 1129137 h 1129137"/>
              <a:gd name="connsiteX1" fmla="*/ 1370965 w 2025226"/>
              <a:gd name="connsiteY1" fmla="*/ 0 h 1129137"/>
              <a:gd name="connsiteX2" fmla="*/ 2025226 w 2025226"/>
              <a:gd name="connsiteY2" fmla="*/ 1122363 h 1129137"/>
              <a:gd name="connsiteX3" fmla="*/ 0 w 2025226"/>
              <a:gd name="connsiteY3" fmla="*/ 1129137 h 1129137"/>
              <a:gd name="connsiteX0" fmla="*/ 0 w 2025226"/>
              <a:gd name="connsiteY0" fmla="*/ 1141043 h 1141043"/>
              <a:gd name="connsiteX1" fmla="*/ 1361440 w 2025226"/>
              <a:gd name="connsiteY1" fmla="*/ 0 h 1141043"/>
              <a:gd name="connsiteX2" fmla="*/ 2025226 w 2025226"/>
              <a:gd name="connsiteY2" fmla="*/ 1134269 h 1141043"/>
              <a:gd name="connsiteX3" fmla="*/ 0 w 2025226"/>
              <a:gd name="connsiteY3" fmla="*/ 1141043 h 1141043"/>
              <a:gd name="connsiteX0" fmla="*/ 0 w 2025226"/>
              <a:gd name="connsiteY0" fmla="*/ 1141043 h 1141043"/>
              <a:gd name="connsiteX1" fmla="*/ 1361440 w 2025226"/>
              <a:gd name="connsiteY1" fmla="*/ 0 h 1141043"/>
              <a:gd name="connsiteX2" fmla="*/ 2025226 w 2025226"/>
              <a:gd name="connsiteY2" fmla="*/ 1124744 h 1141043"/>
              <a:gd name="connsiteX3" fmla="*/ 0 w 2025226"/>
              <a:gd name="connsiteY3" fmla="*/ 1141043 h 1141043"/>
              <a:gd name="connsiteX0" fmla="*/ 0 w 2025226"/>
              <a:gd name="connsiteY0" fmla="*/ 1126755 h 1126755"/>
              <a:gd name="connsiteX1" fmla="*/ 1361440 w 2025226"/>
              <a:gd name="connsiteY1" fmla="*/ 0 h 1126755"/>
              <a:gd name="connsiteX2" fmla="*/ 2025226 w 2025226"/>
              <a:gd name="connsiteY2" fmla="*/ 1124744 h 1126755"/>
              <a:gd name="connsiteX3" fmla="*/ 0 w 2025226"/>
              <a:gd name="connsiteY3" fmla="*/ 1126755 h 1126755"/>
            </a:gdLst>
            <a:ahLst/>
            <a:cxnLst>
              <a:cxn ang="0">
                <a:pos x="connsiteX0" y="connsiteY0"/>
              </a:cxn>
              <a:cxn ang="0">
                <a:pos x="connsiteX1" y="connsiteY1"/>
              </a:cxn>
              <a:cxn ang="0">
                <a:pos x="connsiteX2" y="connsiteY2"/>
              </a:cxn>
              <a:cxn ang="0">
                <a:pos x="connsiteX3" y="connsiteY3"/>
              </a:cxn>
            </a:cxnLst>
            <a:rect l="l" t="t" r="r" b="b"/>
            <a:pathLst>
              <a:path w="2025226" h="1126755">
                <a:moveTo>
                  <a:pt x="0" y="1126755"/>
                </a:moveTo>
                <a:lnTo>
                  <a:pt x="1361440" y="0"/>
                </a:lnTo>
                <a:lnTo>
                  <a:pt x="2025226" y="1124744"/>
                </a:lnTo>
                <a:lnTo>
                  <a:pt x="0" y="1126755"/>
                </a:lnTo>
                <a:close/>
              </a:path>
            </a:pathLst>
          </a:custGeom>
          <a:gradFill flip="none" rotWithShape="1">
            <a:gsLst>
              <a:gs pos="0">
                <a:schemeClr val="bg1"/>
              </a:gs>
              <a:gs pos="57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14" name="Freeform 13">
            <a:extLst>
              <a:ext uri="{FF2B5EF4-FFF2-40B4-BE49-F238E27FC236}">
                <a16:creationId xmlns:a16="http://schemas.microsoft.com/office/drawing/2014/main" id="{92800C22-FDE7-4BD9-83C8-60C7D87334A8}"/>
              </a:ext>
            </a:extLst>
          </p:cNvPr>
          <p:cNvSpPr>
            <a:spLocks/>
          </p:cNvSpPr>
          <p:nvPr userDrawn="1"/>
        </p:nvSpPr>
        <p:spPr bwMode="auto">
          <a:xfrm>
            <a:off x="10414000" y="6256217"/>
            <a:ext cx="1787525" cy="601787"/>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Lst>
            <a:ahLst/>
            <a:cxnLst>
              <a:cxn ang="0">
                <a:pos x="T0" y="T1"/>
              </a:cxn>
              <a:cxn ang="0">
                <a:pos x="T2" y="T3"/>
              </a:cxn>
              <a:cxn ang="0">
                <a:pos x="T4" y="T5"/>
              </a:cxn>
              <a:cxn ang="0">
                <a:pos x="T6" y="T7"/>
              </a:cxn>
              <a:cxn ang="0">
                <a:pos x="T8" y="T9"/>
              </a:cxn>
            </a:cxnLst>
            <a:rect l="0" t="0" r="r" b="b"/>
            <a:pathLst>
              <a:path w="3176" h="1121">
                <a:moveTo>
                  <a:pt x="0" y="1121"/>
                </a:moveTo>
                <a:lnTo>
                  <a:pt x="821" y="0"/>
                </a:lnTo>
                <a:lnTo>
                  <a:pt x="3176" y="0"/>
                </a:lnTo>
                <a:lnTo>
                  <a:pt x="3176" y="1121"/>
                </a:lnTo>
                <a:lnTo>
                  <a:pt x="0" y="1121"/>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6" name="Vrije vorm: vorm 15">
            <a:extLst>
              <a:ext uri="{FF2B5EF4-FFF2-40B4-BE49-F238E27FC236}">
                <a16:creationId xmlns:a16="http://schemas.microsoft.com/office/drawing/2014/main" id="{8F3F986C-8ACC-4FF2-A6B6-6C0495CA11A3}"/>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45475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light green">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900801E-7BDA-4FD6-A40F-A24E1D70A809}"/>
              </a:ext>
            </a:extLst>
          </p:cNvPr>
          <p:cNvGraphicFramePr>
            <a:graphicFrameLocks noChangeAspect="1"/>
          </p:cNvGraphicFramePr>
          <p:nvPr userDrawn="1">
            <p:custDataLst>
              <p:tags r:id="rId1"/>
            </p:custDataLst>
            <p:extLst>
              <p:ext uri="{D42A27DB-BD31-4B8C-83A1-F6EECF244321}">
                <p14:modId xmlns:p14="http://schemas.microsoft.com/office/powerpoint/2010/main" val="1215768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5900801E-7BDA-4FD6-A40F-A24E1D70A8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Freeform: Shape 14">
            <a:extLst>
              <a:ext uri="{FF2B5EF4-FFF2-40B4-BE49-F238E27FC236}">
                <a16:creationId xmlns:a16="http://schemas.microsoft.com/office/drawing/2014/main" id="{27A626B4-0165-454A-B0D3-B5EE4AF7CDDA}"/>
              </a:ext>
            </a:extLst>
          </p:cNvPr>
          <p:cNvSpPr/>
          <p:nvPr userDrawn="1"/>
        </p:nvSpPr>
        <p:spPr>
          <a:xfrm flipH="1">
            <a:off x="6096002" y="-9525"/>
            <a:ext cx="6095999" cy="6860638"/>
          </a:xfrm>
          <a:custGeom>
            <a:avLst/>
            <a:gdLst>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4572595 w 6095999"/>
              <a:gd name="connsiteY4" fmla="*/ 4630341 h 6860638"/>
              <a:gd name="connsiteX5" fmla="*/ 6095999 w 6095999"/>
              <a:gd name="connsiteY5" fmla="*/ 3827923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827923 h 6860638"/>
              <a:gd name="connsiteX5" fmla="*/ 6095999 w 6095999"/>
              <a:gd name="connsiteY5" fmla="*/ 0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980323 h 6860638"/>
              <a:gd name="connsiteX5" fmla="*/ 6095999 w 6095999"/>
              <a:gd name="connsiteY5" fmla="*/ 0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980323 h 6860638"/>
              <a:gd name="connsiteX5" fmla="*/ 6095999 w 6095999"/>
              <a:gd name="connsiteY5" fmla="*/ 0 h 686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999" h="6860638">
                <a:moveTo>
                  <a:pt x="6095999" y="0"/>
                </a:moveTo>
                <a:lnTo>
                  <a:pt x="0" y="0"/>
                </a:lnTo>
                <a:lnTo>
                  <a:pt x="0" y="6860638"/>
                </a:lnTo>
                <a:lnTo>
                  <a:pt x="758130" y="6522319"/>
                </a:lnTo>
                <a:cubicBezTo>
                  <a:pt x="1774130" y="6016867"/>
                  <a:pt x="5231754" y="4394276"/>
                  <a:pt x="6095999" y="3980323"/>
                </a:cubicBezTo>
                <a:lnTo>
                  <a:pt x="6095999" y="0"/>
                </a:lnTo>
                <a:close/>
              </a:path>
            </a:pathLst>
          </a:custGeom>
          <a:solidFill>
            <a:schemeClr val="tx2">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350" noProof="0" dirty="0"/>
          </a:p>
        </p:txBody>
      </p:sp>
      <p:sp>
        <p:nvSpPr>
          <p:cNvPr id="17" name="Freeform: Shape 16">
            <a:extLst>
              <a:ext uri="{FF2B5EF4-FFF2-40B4-BE49-F238E27FC236}">
                <a16:creationId xmlns:a16="http://schemas.microsoft.com/office/drawing/2014/main" id="{D8994016-0D48-4540-9FCF-CB1ABDAD7C4F}"/>
              </a:ext>
            </a:extLst>
          </p:cNvPr>
          <p:cNvSpPr/>
          <p:nvPr userDrawn="1"/>
        </p:nvSpPr>
        <p:spPr>
          <a:xfrm>
            <a:off x="6096002" y="3944330"/>
            <a:ext cx="3240751" cy="2913670"/>
          </a:xfrm>
          <a:custGeom>
            <a:avLst/>
            <a:gdLst>
              <a:gd name="connsiteX0" fmla="*/ 0 w 3240751"/>
              <a:gd name="connsiteY0" fmla="*/ 0 h 2913670"/>
              <a:gd name="connsiteX1" fmla="*/ 3240751 w 3240751"/>
              <a:gd name="connsiteY1" fmla="*/ 1547588 h 2913670"/>
              <a:gd name="connsiteX2" fmla="*/ 1589920 w 3240751"/>
              <a:gd name="connsiteY2" fmla="*/ 2913670 h 2913670"/>
              <a:gd name="connsiteX3" fmla="*/ 0 w 3240751"/>
              <a:gd name="connsiteY3" fmla="*/ 2913670 h 2913670"/>
            </a:gdLst>
            <a:ahLst/>
            <a:cxnLst>
              <a:cxn ang="0">
                <a:pos x="connsiteX0" y="connsiteY0"/>
              </a:cxn>
              <a:cxn ang="0">
                <a:pos x="connsiteX1" y="connsiteY1"/>
              </a:cxn>
              <a:cxn ang="0">
                <a:pos x="connsiteX2" y="connsiteY2"/>
              </a:cxn>
              <a:cxn ang="0">
                <a:pos x="connsiteX3" y="connsiteY3"/>
              </a:cxn>
            </a:cxnLst>
            <a:rect l="l" t="t" r="r" b="b"/>
            <a:pathLst>
              <a:path w="3240751" h="2913670">
                <a:moveTo>
                  <a:pt x="0" y="0"/>
                </a:moveTo>
                <a:lnTo>
                  <a:pt x="3240751" y="1547588"/>
                </a:lnTo>
                <a:lnTo>
                  <a:pt x="1589920" y="2913670"/>
                </a:lnTo>
                <a:lnTo>
                  <a:pt x="0" y="2913670"/>
                </a:lnTo>
                <a:close/>
              </a:path>
            </a:pathLst>
          </a:custGeom>
          <a:gradFill flip="none" rotWithShape="1">
            <a:gsLst>
              <a:gs pos="0">
                <a:schemeClr val="bg1">
                  <a:alpha val="0"/>
                </a:schemeClr>
              </a:gs>
              <a:gs pos="96000">
                <a:schemeClr val="accent1"/>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12991" y="3143393"/>
            <a:ext cx="2889887"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 name="connsiteX0" fmla="*/ 2889275 w 2889886"/>
              <a:gd name="connsiteY0" fmla="*/ 0 h 3714150"/>
              <a:gd name="connsiteX1" fmla="*/ 2889275 w 2889886"/>
              <a:gd name="connsiteY1" fmla="*/ 3714150 h 3714150"/>
              <a:gd name="connsiteX2" fmla="*/ 2644059 w 2889886"/>
              <a:gd name="connsiteY2" fmla="*/ 3632057 h 3714150"/>
              <a:gd name="connsiteX3" fmla="*/ 0 w 2889886"/>
              <a:gd name="connsiteY3" fmla="*/ 2368907 h 3714150"/>
              <a:gd name="connsiteX4" fmla="*/ 2889275 w 2889886"/>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886" h="3714150">
                <a:moveTo>
                  <a:pt x="2889275" y="0"/>
                </a:moveTo>
                <a:cubicBezTo>
                  <a:pt x="2887158" y="1238050"/>
                  <a:pt x="2891392" y="2476100"/>
                  <a:pt x="2889275" y="3714150"/>
                </a:cubicBezTo>
                <a:lnTo>
                  <a:pt x="2644059" y="3632057"/>
                </a:lnTo>
                <a:lnTo>
                  <a:pt x="0" y="2368907"/>
                </a:lnTo>
                <a:lnTo>
                  <a:pt x="2889275" y="0"/>
                </a:lnTo>
                <a:close/>
              </a:path>
            </a:pathLst>
          </a:custGeom>
          <a:gradFill flip="none" rotWithShape="1">
            <a:gsLst>
              <a:gs pos="0">
                <a:schemeClr val="tx2"/>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accent1"/>
                </a:solidFill>
              </a:defRPr>
            </a:lvl1pPr>
            <a:lvl2pPr marL="342900" indent="0">
              <a:buNone/>
              <a:defRPr/>
            </a:lvl2pPr>
          </a:lstStyle>
          <a:p>
            <a:pPr lvl="0"/>
            <a:r>
              <a:rPr lang="nl-NL" noProof="0" dirty="0"/>
              <a:t>Titel</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tx1"/>
                </a:solidFill>
              </a:defRPr>
            </a:lvl1pPr>
          </a:lstStyle>
          <a:p>
            <a:pPr lvl="0"/>
            <a:r>
              <a:rPr lang="nl-NL" noProof="0" dirty="0"/>
              <a:t>Ruimte voor ondertiteling
</a:t>
            </a:r>
          </a:p>
        </p:txBody>
      </p:sp>
      <p:sp>
        <p:nvSpPr>
          <p:cNvPr id="4" name="Freeform: Shape 3">
            <a:extLst>
              <a:ext uri="{FF2B5EF4-FFF2-40B4-BE49-F238E27FC236}">
                <a16:creationId xmlns:a16="http://schemas.microsoft.com/office/drawing/2014/main" id="{DCEAE2EC-3757-4C25-A3B0-AEA880E2C55F}"/>
              </a:ext>
            </a:extLst>
          </p:cNvPr>
          <p:cNvSpPr/>
          <p:nvPr userDrawn="1"/>
        </p:nvSpPr>
        <p:spPr>
          <a:xfrm>
            <a:off x="7658101" y="5486400"/>
            <a:ext cx="3253581" cy="1373982"/>
          </a:xfrm>
          <a:custGeom>
            <a:avLst/>
            <a:gdLst>
              <a:gd name="connsiteX0" fmla="*/ 0 w 3251200"/>
              <a:gd name="connsiteY0" fmla="*/ 1371600 h 1371600"/>
              <a:gd name="connsiteX1" fmla="*/ 1676400 w 3251200"/>
              <a:gd name="connsiteY1" fmla="*/ 0 h 1371600"/>
              <a:gd name="connsiteX2" fmla="*/ 3251200 w 3251200"/>
              <a:gd name="connsiteY2" fmla="*/ 749300 h 1371600"/>
              <a:gd name="connsiteX3" fmla="*/ 2768600 w 3251200"/>
              <a:gd name="connsiteY3" fmla="*/ 1371600 h 1371600"/>
              <a:gd name="connsiteX4" fmla="*/ 0 w 3251200"/>
              <a:gd name="connsiteY4" fmla="*/ 1371600 h 1371600"/>
              <a:gd name="connsiteX0" fmla="*/ 0 w 3227388"/>
              <a:gd name="connsiteY0" fmla="*/ 1371600 h 1371600"/>
              <a:gd name="connsiteX1" fmla="*/ 1676400 w 3227388"/>
              <a:gd name="connsiteY1" fmla="*/ 0 h 1371600"/>
              <a:gd name="connsiteX2" fmla="*/ 3227388 w 3227388"/>
              <a:gd name="connsiteY2" fmla="*/ 765968 h 1371600"/>
              <a:gd name="connsiteX3" fmla="*/ 2768600 w 3227388"/>
              <a:gd name="connsiteY3" fmla="*/ 1371600 h 1371600"/>
              <a:gd name="connsiteX4" fmla="*/ 0 w 3227388"/>
              <a:gd name="connsiteY4" fmla="*/ 1371600 h 1371600"/>
              <a:gd name="connsiteX0" fmla="*/ 0 w 3220244"/>
              <a:gd name="connsiteY0" fmla="*/ 1371600 h 1371600"/>
              <a:gd name="connsiteX1" fmla="*/ 1676400 w 3220244"/>
              <a:gd name="connsiteY1" fmla="*/ 0 h 1371600"/>
              <a:gd name="connsiteX2" fmla="*/ 3220244 w 3220244"/>
              <a:gd name="connsiteY2" fmla="*/ 768350 h 1371600"/>
              <a:gd name="connsiteX3" fmla="*/ 2768600 w 3220244"/>
              <a:gd name="connsiteY3" fmla="*/ 1371600 h 1371600"/>
              <a:gd name="connsiteX4" fmla="*/ 0 w 3220244"/>
              <a:gd name="connsiteY4" fmla="*/ 1371600 h 1371600"/>
              <a:gd name="connsiteX0" fmla="*/ 0 w 3220244"/>
              <a:gd name="connsiteY0" fmla="*/ 1371600 h 1373982"/>
              <a:gd name="connsiteX1" fmla="*/ 1676400 w 3220244"/>
              <a:gd name="connsiteY1" fmla="*/ 0 h 1373982"/>
              <a:gd name="connsiteX2" fmla="*/ 3220244 w 3220244"/>
              <a:gd name="connsiteY2" fmla="*/ 768350 h 1373982"/>
              <a:gd name="connsiteX3" fmla="*/ 2866231 w 3220244"/>
              <a:gd name="connsiteY3" fmla="*/ 1373982 h 1373982"/>
              <a:gd name="connsiteX4" fmla="*/ 0 w 3220244"/>
              <a:gd name="connsiteY4" fmla="*/ 1371600 h 1373982"/>
              <a:gd name="connsiteX0" fmla="*/ 0 w 3248819"/>
              <a:gd name="connsiteY0" fmla="*/ 1371600 h 1373982"/>
              <a:gd name="connsiteX1" fmla="*/ 1676400 w 3248819"/>
              <a:gd name="connsiteY1" fmla="*/ 0 h 1373982"/>
              <a:gd name="connsiteX2" fmla="*/ 3248819 w 3248819"/>
              <a:gd name="connsiteY2" fmla="*/ 773112 h 1373982"/>
              <a:gd name="connsiteX3" fmla="*/ 2866231 w 3248819"/>
              <a:gd name="connsiteY3" fmla="*/ 1373982 h 1373982"/>
              <a:gd name="connsiteX4" fmla="*/ 0 w 3248819"/>
              <a:gd name="connsiteY4" fmla="*/ 1371600 h 1373982"/>
              <a:gd name="connsiteX0" fmla="*/ 0 w 3253581"/>
              <a:gd name="connsiteY0" fmla="*/ 1371600 h 1373982"/>
              <a:gd name="connsiteX1" fmla="*/ 1676400 w 3253581"/>
              <a:gd name="connsiteY1" fmla="*/ 0 h 1373982"/>
              <a:gd name="connsiteX2" fmla="*/ 3253581 w 3253581"/>
              <a:gd name="connsiteY2" fmla="*/ 763587 h 1373982"/>
              <a:gd name="connsiteX3" fmla="*/ 2866231 w 3253581"/>
              <a:gd name="connsiteY3" fmla="*/ 1373982 h 1373982"/>
              <a:gd name="connsiteX4" fmla="*/ 0 w 3253581"/>
              <a:gd name="connsiteY4" fmla="*/ 1371600 h 137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581" h="1373982">
                <a:moveTo>
                  <a:pt x="0" y="1371600"/>
                </a:moveTo>
                <a:lnTo>
                  <a:pt x="1676400" y="0"/>
                </a:lnTo>
                <a:lnTo>
                  <a:pt x="3253581" y="763587"/>
                </a:lnTo>
                <a:lnTo>
                  <a:pt x="2866231" y="1373982"/>
                </a:lnTo>
                <a:lnTo>
                  <a:pt x="0" y="13716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0" name="Freeform 13">
            <a:extLst>
              <a:ext uri="{FF2B5EF4-FFF2-40B4-BE49-F238E27FC236}">
                <a16:creationId xmlns:a16="http://schemas.microsoft.com/office/drawing/2014/main" id="{AF6C7826-3FE0-476B-9A78-98D41FA73CA7}"/>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2" name="Vrije vorm: vorm 11">
            <a:extLst>
              <a:ext uri="{FF2B5EF4-FFF2-40B4-BE49-F238E27FC236}">
                <a16:creationId xmlns:a16="http://schemas.microsoft.com/office/drawing/2014/main" id="{DC05B256-F3A6-40AB-831B-33713D2F3A4B}"/>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8366923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dark green">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EEB98D4-EE4F-4521-B4F2-2A520BFC26BD}"/>
              </a:ext>
            </a:extLst>
          </p:cNvPr>
          <p:cNvGraphicFramePr>
            <a:graphicFrameLocks noChangeAspect="1"/>
          </p:cNvGraphicFramePr>
          <p:nvPr userDrawn="1">
            <p:custDataLst>
              <p:tags r:id="rId1"/>
            </p:custDataLst>
            <p:extLst>
              <p:ext uri="{D42A27DB-BD31-4B8C-83A1-F6EECF244321}">
                <p14:modId xmlns:p14="http://schemas.microsoft.com/office/powerpoint/2010/main" val="276127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 name="Object 1" hidden="1">
                        <a:extLst>
                          <a:ext uri="{FF2B5EF4-FFF2-40B4-BE49-F238E27FC236}">
                            <a16:creationId xmlns:a16="http://schemas.microsoft.com/office/drawing/2014/main" id="{4EEB98D4-EE4F-4521-B4F2-2A520BFC26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Freeform: Shape 14">
            <a:extLst>
              <a:ext uri="{FF2B5EF4-FFF2-40B4-BE49-F238E27FC236}">
                <a16:creationId xmlns:a16="http://schemas.microsoft.com/office/drawing/2014/main" id="{27A626B4-0165-454A-B0D3-B5EE4AF7CDDA}"/>
              </a:ext>
            </a:extLst>
          </p:cNvPr>
          <p:cNvSpPr/>
          <p:nvPr userDrawn="1"/>
        </p:nvSpPr>
        <p:spPr>
          <a:xfrm flipH="1">
            <a:off x="6096002" y="-9525"/>
            <a:ext cx="6095999" cy="6860638"/>
          </a:xfrm>
          <a:custGeom>
            <a:avLst/>
            <a:gdLst>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4572595 w 6095999"/>
              <a:gd name="connsiteY4" fmla="*/ 4630341 h 6860638"/>
              <a:gd name="connsiteX5" fmla="*/ 6095999 w 6095999"/>
              <a:gd name="connsiteY5" fmla="*/ 3827923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827923 h 6860638"/>
              <a:gd name="connsiteX5" fmla="*/ 6095999 w 6095999"/>
              <a:gd name="connsiteY5" fmla="*/ 0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980323 h 6860638"/>
              <a:gd name="connsiteX5" fmla="*/ 6095999 w 6095999"/>
              <a:gd name="connsiteY5" fmla="*/ 0 h 6860638"/>
              <a:gd name="connsiteX0" fmla="*/ 6095999 w 6095999"/>
              <a:gd name="connsiteY0" fmla="*/ 0 h 6860638"/>
              <a:gd name="connsiteX1" fmla="*/ 0 w 6095999"/>
              <a:gd name="connsiteY1" fmla="*/ 0 h 6860638"/>
              <a:gd name="connsiteX2" fmla="*/ 0 w 6095999"/>
              <a:gd name="connsiteY2" fmla="*/ 6860638 h 6860638"/>
              <a:gd name="connsiteX3" fmla="*/ 758130 w 6095999"/>
              <a:gd name="connsiteY3" fmla="*/ 6522319 h 6860638"/>
              <a:gd name="connsiteX4" fmla="*/ 6095999 w 6095999"/>
              <a:gd name="connsiteY4" fmla="*/ 3980323 h 6860638"/>
              <a:gd name="connsiteX5" fmla="*/ 6095999 w 6095999"/>
              <a:gd name="connsiteY5" fmla="*/ 0 h 686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5999" h="6860638">
                <a:moveTo>
                  <a:pt x="6095999" y="0"/>
                </a:moveTo>
                <a:lnTo>
                  <a:pt x="0" y="0"/>
                </a:lnTo>
                <a:lnTo>
                  <a:pt x="0" y="6860638"/>
                </a:lnTo>
                <a:lnTo>
                  <a:pt x="758130" y="6522319"/>
                </a:lnTo>
                <a:cubicBezTo>
                  <a:pt x="1774130" y="6016867"/>
                  <a:pt x="5231754" y="4394276"/>
                  <a:pt x="6095999" y="3980323"/>
                </a:cubicBezTo>
                <a:lnTo>
                  <a:pt x="6095999" y="0"/>
                </a:lnTo>
                <a:close/>
              </a:path>
            </a:pathLst>
          </a:custGeom>
          <a:solidFill>
            <a:schemeClr val="accent3">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350" noProof="0" dirty="0"/>
          </a:p>
        </p:txBody>
      </p:sp>
      <p:sp>
        <p:nvSpPr>
          <p:cNvPr id="17" name="Freeform: Shape 16">
            <a:extLst>
              <a:ext uri="{FF2B5EF4-FFF2-40B4-BE49-F238E27FC236}">
                <a16:creationId xmlns:a16="http://schemas.microsoft.com/office/drawing/2014/main" id="{D8994016-0D48-4540-9FCF-CB1ABDAD7C4F}"/>
              </a:ext>
            </a:extLst>
          </p:cNvPr>
          <p:cNvSpPr/>
          <p:nvPr userDrawn="1"/>
        </p:nvSpPr>
        <p:spPr>
          <a:xfrm>
            <a:off x="6096002" y="3944330"/>
            <a:ext cx="3240751" cy="2913670"/>
          </a:xfrm>
          <a:custGeom>
            <a:avLst/>
            <a:gdLst>
              <a:gd name="connsiteX0" fmla="*/ 0 w 3240751"/>
              <a:gd name="connsiteY0" fmla="*/ 0 h 2913670"/>
              <a:gd name="connsiteX1" fmla="*/ 3240751 w 3240751"/>
              <a:gd name="connsiteY1" fmla="*/ 1547588 h 2913670"/>
              <a:gd name="connsiteX2" fmla="*/ 1589920 w 3240751"/>
              <a:gd name="connsiteY2" fmla="*/ 2913670 h 2913670"/>
              <a:gd name="connsiteX3" fmla="*/ 0 w 3240751"/>
              <a:gd name="connsiteY3" fmla="*/ 2913670 h 2913670"/>
            </a:gdLst>
            <a:ahLst/>
            <a:cxnLst>
              <a:cxn ang="0">
                <a:pos x="connsiteX0" y="connsiteY0"/>
              </a:cxn>
              <a:cxn ang="0">
                <a:pos x="connsiteX1" y="connsiteY1"/>
              </a:cxn>
              <a:cxn ang="0">
                <a:pos x="connsiteX2" y="connsiteY2"/>
              </a:cxn>
              <a:cxn ang="0">
                <a:pos x="connsiteX3" y="connsiteY3"/>
              </a:cxn>
            </a:cxnLst>
            <a:rect l="l" t="t" r="r" b="b"/>
            <a:pathLst>
              <a:path w="3240751" h="2913670">
                <a:moveTo>
                  <a:pt x="0" y="0"/>
                </a:moveTo>
                <a:lnTo>
                  <a:pt x="3240751" y="1547588"/>
                </a:lnTo>
                <a:lnTo>
                  <a:pt x="1589920" y="2913670"/>
                </a:lnTo>
                <a:lnTo>
                  <a:pt x="0" y="2913670"/>
                </a:lnTo>
                <a:close/>
              </a:path>
            </a:pathLst>
          </a:custGeom>
          <a:gradFill flip="none" rotWithShape="1">
            <a:gsLst>
              <a:gs pos="0">
                <a:schemeClr val="accent3"/>
              </a:gs>
              <a:gs pos="96000">
                <a:schemeClr val="accent1"/>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32835" y="3156093"/>
            <a:ext cx="2863693"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 name="connsiteX0" fmla="*/ 2889275 w 2889886"/>
              <a:gd name="connsiteY0" fmla="*/ 0 h 3714150"/>
              <a:gd name="connsiteX1" fmla="*/ 2889275 w 2889886"/>
              <a:gd name="connsiteY1" fmla="*/ 3714150 h 3714150"/>
              <a:gd name="connsiteX2" fmla="*/ 2644059 w 2889886"/>
              <a:gd name="connsiteY2" fmla="*/ 3632057 h 3714150"/>
              <a:gd name="connsiteX3" fmla="*/ 0 w 2889886"/>
              <a:gd name="connsiteY3" fmla="*/ 2368907 h 3714150"/>
              <a:gd name="connsiteX4" fmla="*/ 2889275 w 2889886"/>
              <a:gd name="connsiteY4" fmla="*/ 0 h 3714150"/>
              <a:gd name="connsiteX0" fmla="*/ 2863081 w 2863692"/>
              <a:gd name="connsiteY0" fmla="*/ 0 h 3714150"/>
              <a:gd name="connsiteX1" fmla="*/ 2863081 w 2863692"/>
              <a:gd name="connsiteY1" fmla="*/ 3714150 h 3714150"/>
              <a:gd name="connsiteX2" fmla="*/ 2617865 w 2863692"/>
              <a:gd name="connsiteY2" fmla="*/ 3632057 h 3714150"/>
              <a:gd name="connsiteX3" fmla="*/ 0 w 2863692"/>
              <a:gd name="connsiteY3" fmla="*/ 2349857 h 3714150"/>
              <a:gd name="connsiteX4" fmla="*/ 2863081 w 2863692"/>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3692" h="3714150">
                <a:moveTo>
                  <a:pt x="2863081" y="0"/>
                </a:moveTo>
                <a:cubicBezTo>
                  <a:pt x="2860964" y="1238050"/>
                  <a:pt x="2865198" y="2476100"/>
                  <a:pt x="2863081" y="3714150"/>
                </a:cubicBezTo>
                <a:lnTo>
                  <a:pt x="2617865" y="3632057"/>
                </a:lnTo>
                <a:lnTo>
                  <a:pt x="0" y="2349857"/>
                </a:lnTo>
                <a:lnTo>
                  <a:pt x="2863081" y="0"/>
                </a:lnTo>
                <a:close/>
              </a:path>
            </a:pathLst>
          </a:custGeom>
          <a:gradFill flip="none" rotWithShape="1">
            <a:gsLst>
              <a:gs pos="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GB" sz="1350" noProof="0" dirty="0">
              <a:solidFill>
                <a:srgbClr val="248D37"/>
              </a:solidFill>
            </a:endParaRPr>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bg1"/>
                </a:solidFill>
              </a:defRPr>
            </a:lvl1pPr>
            <a:lvl2pPr marL="342900" indent="0">
              <a:buNone/>
              <a:defRPr/>
            </a:lvl2pPr>
          </a:lstStyle>
          <a:p>
            <a:pPr lvl="0"/>
            <a:r>
              <a:rPr lang="nl-NL" noProof="0" dirty="0"/>
              <a:t>Titel</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bg1"/>
                </a:solidFill>
              </a:defRPr>
            </a:lvl1pPr>
          </a:lstStyle>
          <a:p>
            <a:pPr lvl="0"/>
            <a:r>
              <a:rPr lang="nl-NL" noProof="0" dirty="0"/>
              <a:t>Ruimte voor ondertiteling
</a:t>
            </a:r>
          </a:p>
        </p:txBody>
      </p:sp>
      <p:sp>
        <p:nvSpPr>
          <p:cNvPr id="4" name="Freeform: Shape 3">
            <a:extLst>
              <a:ext uri="{FF2B5EF4-FFF2-40B4-BE49-F238E27FC236}">
                <a16:creationId xmlns:a16="http://schemas.microsoft.com/office/drawing/2014/main" id="{DCEAE2EC-3757-4C25-A3B0-AEA880E2C55F}"/>
              </a:ext>
            </a:extLst>
          </p:cNvPr>
          <p:cNvSpPr/>
          <p:nvPr userDrawn="1"/>
        </p:nvSpPr>
        <p:spPr>
          <a:xfrm>
            <a:off x="7658101" y="5486400"/>
            <a:ext cx="3250405" cy="1371600"/>
          </a:xfrm>
          <a:custGeom>
            <a:avLst/>
            <a:gdLst>
              <a:gd name="connsiteX0" fmla="*/ 0 w 3251200"/>
              <a:gd name="connsiteY0" fmla="*/ 1371600 h 1371600"/>
              <a:gd name="connsiteX1" fmla="*/ 1676400 w 3251200"/>
              <a:gd name="connsiteY1" fmla="*/ 0 h 1371600"/>
              <a:gd name="connsiteX2" fmla="*/ 3251200 w 3251200"/>
              <a:gd name="connsiteY2" fmla="*/ 749300 h 1371600"/>
              <a:gd name="connsiteX3" fmla="*/ 2768600 w 3251200"/>
              <a:gd name="connsiteY3" fmla="*/ 1371600 h 1371600"/>
              <a:gd name="connsiteX4" fmla="*/ 0 w 3251200"/>
              <a:gd name="connsiteY4" fmla="*/ 1371600 h 1371600"/>
              <a:gd name="connsiteX0" fmla="*/ 0 w 3227388"/>
              <a:gd name="connsiteY0" fmla="*/ 1371600 h 1371600"/>
              <a:gd name="connsiteX1" fmla="*/ 1676400 w 3227388"/>
              <a:gd name="connsiteY1" fmla="*/ 0 h 1371600"/>
              <a:gd name="connsiteX2" fmla="*/ 3227388 w 3227388"/>
              <a:gd name="connsiteY2" fmla="*/ 765968 h 1371600"/>
              <a:gd name="connsiteX3" fmla="*/ 2768600 w 3227388"/>
              <a:gd name="connsiteY3" fmla="*/ 1371600 h 1371600"/>
              <a:gd name="connsiteX4" fmla="*/ 0 w 3227388"/>
              <a:gd name="connsiteY4" fmla="*/ 1371600 h 1371600"/>
              <a:gd name="connsiteX0" fmla="*/ 0 w 3220244"/>
              <a:gd name="connsiteY0" fmla="*/ 1371600 h 1371600"/>
              <a:gd name="connsiteX1" fmla="*/ 1676400 w 3220244"/>
              <a:gd name="connsiteY1" fmla="*/ 0 h 1371600"/>
              <a:gd name="connsiteX2" fmla="*/ 3220244 w 3220244"/>
              <a:gd name="connsiteY2" fmla="*/ 768350 h 1371600"/>
              <a:gd name="connsiteX3" fmla="*/ 2768600 w 3220244"/>
              <a:gd name="connsiteY3" fmla="*/ 1371600 h 1371600"/>
              <a:gd name="connsiteX4" fmla="*/ 0 w 3220244"/>
              <a:gd name="connsiteY4" fmla="*/ 137160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244" h="1371600">
                <a:moveTo>
                  <a:pt x="0" y="1371600"/>
                </a:moveTo>
                <a:lnTo>
                  <a:pt x="1676400" y="0"/>
                </a:lnTo>
                <a:lnTo>
                  <a:pt x="3220244" y="768350"/>
                </a:lnTo>
                <a:lnTo>
                  <a:pt x="2768600" y="1371600"/>
                </a:lnTo>
                <a:lnTo>
                  <a:pt x="0" y="13716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dirty="0"/>
          </a:p>
        </p:txBody>
      </p:sp>
      <p:sp>
        <p:nvSpPr>
          <p:cNvPr id="12" name="Freeform 13">
            <a:extLst>
              <a:ext uri="{FF2B5EF4-FFF2-40B4-BE49-F238E27FC236}">
                <a16:creationId xmlns:a16="http://schemas.microsoft.com/office/drawing/2014/main" id="{2E2457F3-F06C-4505-820D-D40E7AC86B50}"/>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11" name="Vrije vorm: vorm 10">
            <a:extLst>
              <a:ext uri="{FF2B5EF4-FFF2-40B4-BE49-F238E27FC236}">
                <a16:creationId xmlns:a16="http://schemas.microsoft.com/office/drawing/2014/main" id="{E6DB3C11-215D-4599-B476-A8D38DCF32A9}"/>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26507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s and text">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027A34-DA61-4FA9-90FE-804A906DC605}"/>
              </a:ext>
            </a:extLst>
          </p:cNvPr>
          <p:cNvGraphicFramePr>
            <a:graphicFrameLocks noChangeAspect="1"/>
          </p:cNvGraphicFramePr>
          <p:nvPr userDrawn="1">
            <p:custDataLst>
              <p:tags r:id="rId1"/>
            </p:custDataLst>
            <p:extLst>
              <p:ext uri="{D42A27DB-BD31-4B8C-83A1-F6EECF244321}">
                <p14:modId xmlns:p14="http://schemas.microsoft.com/office/powerpoint/2010/main" val="3838144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34027A34-DA61-4FA9-90FE-804A906DC6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3">
            <a:extLst>
              <a:ext uri="{FF2B5EF4-FFF2-40B4-BE49-F238E27FC236}">
                <a16:creationId xmlns:a16="http://schemas.microsoft.com/office/drawing/2014/main" id="{9ADA00E2-F4E0-41A0-9149-078B6BB91D85}"/>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US" sz="900" b="0" noProof="0" smtClean="0">
                <a:solidFill>
                  <a:schemeClr val="bg1"/>
                </a:solidFill>
                <a:cs typeface="Arial" pitchFamily="34" charset="0"/>
              </a:rPr>
              <a:pPr algn="ctr" fontAlgn="auto">
                <a:spcBef>
                  <a:spcPts val="0"/>
                </a:spcBef>
                <a:spcAft>
                  <a:spcPts val="0"/>
                </a:spcAft>
                <a:defRPr/>
              </a:pPr>
              <a:t>‹nr.›</a:t>
            </a:fld>
            <a:endParaRPr lang="en-US"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4276919"/>
            <a:ext cx="9614285" cy="601788"/>
          </a:xfrm>
          <a:prstGeom prst="rect">
            <a:avLst/>
          </a:prstGeom>
        </p:spPr>
        <p:txBody>
          <a:bodyPr vert="horz" lIns="0"/>
          <a:lstStyle>
            <a:lvl1pPr rtl="0">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4879182"/>
            <a:ext cx="9599885" cy="1358107"/>
          </a:xfrm>
          <a:prstGeom prst="rect">
            <a:avLst/>
          </a:prstGeom>
        </p:spPr>
        <p:txBody>
          <a:bodyPr lIns="0"/>
          <a:lstStyle>
            <a:lvl1pPr marL="171450" indent="-171450" rtl="0">
              <a:spcAft>
                <a:spcPts val="0"/>
              </a:spcAft>
              <a:buClr>
                <a:schemeClr val="accent2"/>
              </a:buClr>
              <a:buFont typeface="Arial" panose="020B0604020202020204" pitchFamily="34" charset="0"/>
              <a:buChar char="•"/>
              <a:defRPr sz="1600" b="0">
                <a:solidFill>
                  <a:schemeClr val="tx1"/>
                </a:solidFill>
              </a:defRPr>
            </a:lvl1pPr>
            <a:lvl2pPr marL="449263" indent="-171450" rtl="0">
              <a:spcAft>
                <a:spcPts val="0"/>
              </a:spcAft>
              <a:buClr>
                <a:schemeClr val="accent5"/>
              </a:buClr>
              <a:buFont typeface="Arial" panose="020B0604020202020204" pitchFamily="34" charset="0"/>
              <a:buChar char="̶"/>
              <a:defRPr sz="1400" b="0">
                <a:solidFill>
                  <a:schemeClr val="tx1"/>
                </a:solidFill>
              </a:defRPr>
            </a:lvl2pPr>
            <a:lvl3pPr marL="630238" indent="-171450" rtl="0">
              <a:spcAft>
                <a:spcPts val="0"/>
              </a:spcAft>
              <a:buClr>
                <a:schemeClr val="accent1"/>
              </a:buClr>
              <a:buFont typeface="Arial" panose="020B0604020202020204" pitchFamily="34" charset="0"/>
              <a:buChar char="•"/>
              <a:defRPr sz="1200" b="0">
                <a:solidFill>
                  <a:schemeClr val="tx1"/>
                </a:solidFill>
              </a:defRPr>
            </a:lvl3pPr>
            <a:lvl4pPr marL="896938" indent="-171450" rtl="0">
              <a:spcAft>
                <a:spcPts val="0"/>
              </a:spcAft>
              <a:buClr>
                <a:schemeClr val="accent5"/>
              </a:buClr>
              <a:buFont typeface="Arial" panose="020B0604020202020204" pitchFamily="34" charset="0"/>
              <a:buChar char="̶"/>
              <a:defRPr sz="1200" b="0">
                <a:solidFill>
                  <a:schemeClr val="tx1"/>
                </a:solidFill>
              </a:defRPr>
            </a:lvl4pPr>
            <a:lvl5pPr marL="1077913" indent="-171450" rtl="0">
              <a:spcAft>
                <a:spcPts val="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8" name="Picture Placeholder 14">
            <a:extLst>
              <a:ext uri="{FF2B5EF4-FFF2-40B4-BE49-F238E27FC236}">
                <a16:creationId xmlns:a16="http://schemas.microsoft.com/office/drawing/2014/main" id="{F73B8B97-602A-4818-9083-EB0121433B6A}"/>
              </a:ext>
            </a:extLst>
          </p:cNvPr>
          <p:cNvSpPr>
            <a:spLocks noGrp="1"/>
          </p:cNvSpPr>
          <p:nvPr>
            <p:ph type="pic" sz="quarter" idx="11" hasCustomPrompt="1"/>
          </p:nvPr>
        </p:nvSpPr>
        <p:spPr>
          <a:xfrm>
            <a:off x="1055688" y="1233489"/>
            <a:ext cx="6622241" cy="2665412"/>
          </a:xfrm>
          <a:prstGeom prst="rect">
            <a:avLst/>
          </a:prstGeom>
          <a:pattFill prst="ltUpDiag">
            <a:fgClr>
              <a:schemeClr val="accent5"/>
            </a:fgClr>
            <a:bgClr>
              <a:schemeClr val="bg1"/>
            </a:bgClr>
          </a:pattFill>
        </p:spPr>
        <p:txBody>
          <a:bodyPr/>
          <a:lstStyle>
            <a:lvl1pPr marL="0" indent="0" rtl="0">
              <a:buNone/>
              <a:defRPr lang="nl-NL" sz="1350" b="0" dirty="0">
                <a:solidFill>
                  <a:schemeClr val="tx1"/>
                </a:solidFill>
              </a:defRPr>
            </a:lvl1pPr>
          </a:lstStyle>
          <a:p>
            <a:pPr marL="171450" lvl="0" indent="-171450" algn="ctr"/>
            <a:r>
              <a:rPr lang="nl-NL" noProof="0"/>
              <a:t>Klik op het pictogram om een afbeelding in te voegen
</a:t>
            </a:r>
          </a:p>
        </p:txBody>
      </p:sp>
      <p:sp>
        <p:nvSpPr>
          <p:cNvPr id="10" name="Picture Placeholder 14">
            <a:extLst>
              <a:ext uri="{FF2B5EF4-FFF2-40B4-BE49-F238E27FC236}">
                <a16:creationId xmlns:a16="http://schemas.microsoft.com/office/drawing/2014/main" id="{32C2A2DE-AF17-4760-ACAB-855EBE19BCA9}"/>
              </a:ext>
            </a:extLst>
          </p:cNvPr>
          <p:cNvSpPr>
            <a:spLocks noGrp="1"/>
          </p:cNvSpPr>
          <p:nvPr>
            <p:ph type="pic" sz="quarter" idx="12" hasCustomPrompt="1"/>
          </p:nvPr>
        </p:nvSpPr>
        <p:spPr>
          <a:xfrm>
            <a:off x="7678210" y="1233489"/>
            <a:ext cx="2847975" cy="2665412"/>
          </a:xfrm>
          <a:prstGeom prst="rect">
            <a:avLst/>
          </a:prstGeom>
          <a:pattFill prst="ltUpDiag">
            <a:fgClr>
              <a:schemeClr val="accent5"/>
            </a:fgClr>
            <a:bgClr>
              <a:schemeClr val="bg1"/>
            </a:bgClr>
          </a:pattFill>
        </p:spPr>
        <p:txBody>
          <a:bodyPr/>
          <a:lstStyle>
            <a:lvl1pPr marL="0" indent="0" rtl="0">
              <a:buNone/>
              <a:defRPr lang="nl-NL" sz="1350" b="0" dirty="0">
                <a:solidFill>
                  <a:schemeClr val="tx1"/>
                </a:solidFill>
              </a:defRPr>
            </a:lvl1pPr>
          </a:lstStyle>
          <a:p>
            <a:pPr marL="171450" lvl="0" indent="-171450" algn="ctr"/>
            <a:r>
              <a:rPr lang="nl-NL" noProof="0" dirty="0"/>
              <a:t>Klik op het pictogram om een afbeelding in te voegen
</a:t>
            </a:r>
          </a:p>
        </p:txBody>
      </p:sp>
    </p:spTree>
    <p:extLst>
      <p:ext uri="{BB962C8B-B14F-4D97-AF65-F5344CB8AC3E}">
        <p14:creationId xmlns:p14="http://schemas.microsoft.com/office/powerpoint/2010/main" val="2353098715"/>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0786FBD-871F-4F5C-85B6-99A712FE9D6F}"/>
              </a:ext>
            </a:extLst>
          </p:cNvPr>
          <p:cNvGraphicFramePr>
            <a:graphicFrameLocks noChangeAspect="1"/>
          </p:cNvGraphicFramePr>
          <p:nvPr userDrawn="1">
            <p:custDataLst>
              <p:tags r:id="rId1"/>
            </p:custDataLst>
            <p:extLst>
              <p:ext uri="{D42A27DB-BD31-4B8C-83A1-F6EECF244321}">
                <p14:modId xmlns:p14="http://schemas.microsoft.com/office/powerpoint/2010/main" val="1498296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60786FBD-871F-4F5C-85B6-99A712FE9D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6" name="Vrije vorm: vorm 5">
            <a:extLst>
              <a:ext uri="{FF2B5EF4-FFF2-40B4-BE49-F238E27FC236}">
                <a16:creationId xmlns:a16="http://schemas.microsoft.com/office/drawing/2014/main" id="{570C1F31-9978-4DB5-90A5-BA3EE99F1E72}"/>
              </a:ext>
            </a:extLst>
          </p:cNvPr>
          <p:cNvSpPr/>
          <p:nvPr userDrawn="1"/>
        </p:nvSpPr>
        <p:spPr>
          <a:xfrm>
            <a:off x="2524898" y="2329096"/>
            <a:ext cx="6494504" cy="1852380"/>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46695715"/>
      </p:ext>
    </p:extLst>
  </p:cSld>
  <p:clrMapOvr>
    <a:masterClrMapping/>
  </p:clrMapOvr>
  <p:extLst>
    <p:ext uri="{DCECCB84-F9BA-43D5-87BE-67443E8EF086}">
      <p15:sldGuideLst xmlns:p15="http://schemas.microsoft.com/office/powerpoint/2012/main">
        <p15:guide id="1" pos="665">
          <p15:clr>
            <a:srgbClr val="FBAE40"/>
          </p15:clr>
        </p15:guide>
        <p15:guide id="2" orient="horz" pos="777">
          <p15:clr>
            <a:srgbClr val="FBAE40"/>
          </p15:clr>
        </p15:guide>
        <p15:guide id="3" pos="6630">
          <p15:clr>
            <a:srgbClr val="FBAE40"/>
          </p15:clr>
        </p15:guide>
        <p15:guide id="4" orient="horz" pos="3929">
          <p15:clr>
            <a:srgbClr val="FBAE40"/>
          </p15:clr>
        </p15:guide>
        <p15:guide id="5" orient="horz" pos="47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ussenpagina donker">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0695271-F570-409F-857A-DDA155205D71}"/>
              </a:ext>
            </a:extLst>
          </p:cNvPr>
          <p:cNvSpPr/>
          <p:nvPr userDrawn="1"/>
        </p:nvSpPr>
        <p:spPr>
          <a:xfrm>
            <a:off x="-9525" y="1028701"/>
            <a:ext cx="12201525" cy="5836557"/>
          </a:xfrm>
          <a:custGeom>
            <a:avLst/>
            <a:gdLst>
              <a:gd name="connsiteX0" fmla="*/ 0 w 12211050"/>
              <a:gd name="connsiteY0" fmla="*/ 0 h 5286375"/>
              <a:gd name="connsiteX1" fmla="*/ 12211050 w 12211050"/>
              <a:gd name="connsiteY1" fmla="*/ 5286375 h 5286375"/>
              <a:gd name="connsiteX2" fmla="*/ 0 w 12211050"/>
              <a:gd name="connsiteY2" fmla="*/ 5286375 h 5286375"/>
              <a:gd name="connsiteX3" fmla="*/ 0 w 12211050"/>
              <a:gd name="connsiteY3" fmla="*/ 0 h 5286375"/>
              <a:gd name="connsiteX0" fmla="*/ 0 w 12203906"/>
              <a:gd name="connsiteY0" fmla="*/ 0 h 5286375"/>
              <a:gd name="connsiteX1" fmla="*/ 12203906 w 12203906"/>
              <a:gd name="connsiteY1" fmla="*/ 5275227 h 5286375"/>
              <a:gd name="connsiteX2" fmla="*/ 0 w 12203906"/>
              <a:gd name="connsiteY2" fmla="*/ 5286375 h 5286375"/>
              <a:gd name="connsiteX3" fmla="*/ 0 w 12203906"/>
              <a:gd name="connsiteY3" fmla="*/ 0 h 5286375"/>
              <a:gd name="connsiteX0" fmla="*/ 0 w 12203906"/>
              <a:gd name="connsiteY0" fmla="*/ 0 h 5286375"/>
              <a:gd name="connsiteX1" fmla="*/ 12203906 w 12203906"/>
              <a:gd name="connsiteY1" fmla="*/ 5270768 h 5286375"/>
              <a:gd name="connsiteX2" fmla="*/ 0 w 12203906"/>
              <a:gd name="connsiteY2" fmla="*/ 5286375 h 5286375"/>
              <a:gd name="connsiteX3" fmla="*/ 0 w 12203906"/>
              <a:gd name="connsiteY3" fmla="*/ 0 h 5286375"/>
              <a:gd name="connsiteX0" fmla="*/ 0 w 12201525"/>
              <a:gd name="connsiteY0" fmla="*/ 0 h 5286375"/>
              <a:gd name="connsiteX1" fmla="*/ 12201525 w 12201525"/>
              <a:gd name="connsiteY1" fmla="*/ 5277457 h 5286375"/>
              <a:gd name="connsiteX2" fmla="*/ 0 w 12201525"/>
              <a:gd name="connsiteY2" fmla="*/ 5286375 h 5286375"/>
              <a:gd name="connsiteX3" fmla="*/ 0 w 12201525"/>
              <a:gd name="connsiteY3" fmla="*/ 0 h 5286375"/>
            </a:gdLst>
            <a:ahLst/>
            <a:cxnLst>
              <a:cxn ang="0">
                <a:pos x="connsiteX0" y="connsiteY0"/>
              </a:cxn>
              <a:cxn ang="0">
                <a:pos x="connsiteX1" y="connsiteY1"/>
              </a:cxn>
              <a:cxn ang="0">
                <a:pos x="connsiteX2" y="connsiteY2"/>
              </a:cxn>
              <a:cxn ang="0">
                <a:pos x="connsiteX3" y="connsiteY3"/>
              </a:cxn>
            </a:cxnLst>
            <a:rect l="l" t="t" r="r" b="b"/>
            <a:pathLst>
              <a:path w="12201525" h="5286375">
                <a:moveTo>
                  <a:pt x="0" y="0"/>
                </a:moveTo>
                <a:lnTo>
                  <a:pt x="12201525" y="5277457"/>
                </a:lnTo>
                <a:lnTo>
                  <a:pt x="0" y="528637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noProof="0" dirty="0"/>
          </a:p>
        </p:txBody>
      </p:sp>
      <p:sp>
        <p:nvSpPr>
          <p:cNvPr id="12" name="Freeform: Shape 11">
            <a:extLst>
              <a:ext uri="{FF2B5EF4-FFF2-40B4-BE49-F238E27FC236}">
                <a16:creationId xmlns:a16="http://schemas.microsoft.com/office/drawing/2014/main" id="{CA5197B9-3FB1-4F6F-9744-9B1F026A1E68}"/>
              </a:ext>
            </a:extLst>
          </p:cNvPr>
          <p:cNvSpPr/>
          <p:nvPr userDrawn="1"/>
        </p:nvSpPr>
        <p:spPr>
          <a:xfrm>
            <a:off x="933452" y="-9525"/>
            <a:ext cx="11249025" cy="6874782"/>
          </a:xfrm>
          <a:custGeom>
            <a:avLst/>
            <a:gdLst>
              <a:gd name="connsiteX0" fmla="*/ 0 w 11249025"/>
              <a:gd name="connsiteY0" fmla="*/ 0 h 6867525"/>
              <a:gd name="connsiteX1" fmla="*/ 3971925 w 11249025"/>
              <a:gd name="connsiteY1" fmla="*/ 6867525 h 6867525"/>
              <a:gd name="connsiteX2" fmla="*/ 6743700 w 11249025"/>
              <a:gd name="connsiteY2" fmla="*/ 6867525 h 6867525"/>
              <a:gd name="connsiteX3" fmla="*/ 11249025 w 11249025"/>
              <a:gd name="connsiteY3" fmla="*/ 3143250 h 6867525"/>
              <a:gd name="connsiteX4" fmla="*/ 11249025 w 11249025"/>
              <a:gd name="connsiteY4" fmla="*/ 9525 h 6867525"/>
              <a:gd name="connsiteX5" fmla="*/ 0 w 11249025"/>
              <a:gd name="connsiteY5" fmla="*/ 0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49025" h="6867525">
                <a:moveTo>
                  <a:pt x="0" y="0"/>
                </a:moveTo>
                <a:lnTo>
                  <a:pt x="3971925" y="6867525"/>
                </a:lnTo>
                <a:lnTo>
                  <a:pt x="6743700" y="6867525"/>
                </a:lnTo>
                <a:lnTo>
                  <a:pt x="11249025" y="3143250"/>
                </a:lnTo>
                <a:lnTo>
                  <a:pt x="11249025" y="9525"/>
                </a:lnTo>
                <a:lnTo>
                  <a:pt x="0" y="0"/>
                </a:lnTo>
                <a:close/>
              </a:path>
            </a:pathLst>
          </a:custGeom>
          <a:gradFill flip="none" rotWithShape="1">
            <a:gsLst>
              <a:gs pos="4300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nl-NL" sz="1350" noProof="0" dirty="0">
              <a:solidFill>
                <a:srgbClr val="248D37"/>
              </a:solidFill>
            </a:endParaRPr>
          </a:p>
        </p:txBody>
      </p:sp>
      <p:sp>
        <p:nvSpPr>
          <p:cNvPr id="11" name="Freeform: Shape 10">
            <a:extLst>
              <a:ext uri="{FF2B5EF4-FFF2-40B4-BE49-F238E27FC236}">
                <a16:creationId xmlns:a16="http://schemas.microsoft.com/office/drawing/2014/main" id="{ABEBECF9-53D6-4F15-B120-0BFBAE7FB9AC}"/>
              </a:ext>
            </a:extLst>
          </p:cNvPr>
          <p:cNvSpPr/>
          <p:nvPr userDrawn="1"/>
        </p:nvSpPr>
        <p:spPr>
          <a:xfrm>
            <a:off x="-9593" y="-9525"/>
            <a:ext cx="12211119" cy="6862763"/>
          </a:xfrm>
          <a:custGeom>
            <a:avLst/>
            <a:gdLst>
              <a:gd name="connsiteX0" fmla="*/ 0 w 12211050"/>
              <a:gd name="connsiteY0" fmla="*/ 1552575 h 6848475"/>
              <a:gd name="connsiteX1" fmla="*/ 12211050 w 12211050"/>
              <a:gd name="connsiteY1" fmla="*/ 6848475 h 6848475"/>
              <a:gd name="connsiteX2" fmla="*/ 12211050 w 12211050"/>
              <a:gd name="connsiteY2" fmla="*/ 0 h 6848475"/>
              <a:gd name="connsiteX3" fmla="*/ 9525 w 12211050"/>
              <a:gd name="connsiteY3" fmla="*/ 0 h 6848475"/>
              <a:gd name="connsiteX4" fmla="*/ 0 w 12211050"/>
              <a:gd name="connsiteY4" fmla="*/ 1552575 h 6848475"/>
              <a:gd name="connsiteX0" fmla="*/ 0 w 12211050"/>
              <a:gd name="connsiteY0" fmla="*/ 1552575 h 6862763"/>
              <a:gd name="connsiteX1" fmla="*/ 12206287 w 12211050"/>
              <a:gd name="connsiteY1" fmla="*/ 6862763 h 6862763"/>
              <a:gd name="connsiteX2" fmla="*/ 12211050 w 12211050"/>
              <a:gd name="connsiteY2" fmla="*/ 0 h 6862763"/>
              <a:gd name="connsiteX3" fmla="*/ 9525 w 12211050"/>
              <a:gd name="connsiteY3" fmla="*/ 0 h 6862763"/>
              <a:gd name="connsiteX4" fmla="*/ 0 w 12211050"/>
              <a:gd name="connsiteY4" fmla="*/ 1552575 h 6862763"/>
              <a:gd name="connsiteX0" fmla="*/ 3175 w 12201525"/>
              <a:gd name="connsiteY0" fmla="*/ 917575 h 6862763"/>
              <a:gd name="connsiteX1" fmla="*/ 12196762 w 12201525"/>
              <a:gd name="connsiteY1" fmla="*/ 6862763 h 6862763"/>
              <a:gd name="connsiteX2" fmla="*/ 12201525 w 12201525"/>
              <a:gd name="connsiteY2" fmla="*/ 0 h 6862763"/>
              <a:gd name="connsiteX3" fmla="*/ 0 w 12201525"/>
              <a:gd name="connsiteY3" fmla="*/ 0 h 6862763"/>
              <a:gd name="connsiteX4" fmla="*/ 3175 w 12201525"/>
              <a:gd name="connsiteY4" fmla="*/ 917575 h 6862763"/>
              <a:gd name="connsiteX0" fmla="*/ 68 w 12211118"/>
              <a:gd name="connsiteY0" fmla="*/ 790575 h 6862763"/>
              <a:gd name="connsiteX1" fmla="*/ 12206355 w 12211118"/>
              <a:gd name="connsiteY1" fmla="*/ 6862763 h 6862763"/>
              <a:gd name="connsiteX2" fmla="*/ 12211118 w 12211118"/>
              <a:gd name="connsiteY2" fmla="*/ 0 h 6862763"/>
              <a:gd name="connsiteX3" fmla="*/ 9593 w 12211118"/>
              <a:gd name="connsiteY3" fmla="*/ 0 h 6862763"/>
              <a:gd name="connsiteX4" fmla="*/ 68 w 12211118"/>
              <a:gd name="connsiteY4" fmla="*/ 790575 h 686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118" h="6862763">
                <a:moveTo>
                  <a:pt x="68" y="790575"/>
                </a:moveTo>
                <a:cubicBezTo>
                  <a:pt x="4068830" y="2560638"/>
                  <a:pt x="8137593" y="5092700"/>
                  <a:pt x="12206355" y="6862763"/>
                </a:cubicBezTo>
                <a:cubicBezTo>
                  <a:pt x="12207943" y="4575175"/>
                  <a:pt x="12209530" y="2287588"/>
                  <a:pt x="12211118" y="0"/>
                </a:cubicBezTo>
                <a:lnTo>
                  <a:pt x="9593" y="0"/>
                </a:lnTo>
                <a:cubicBezTo>
                  <a:pt x="10651" y="305858"/>
                  <a:pt x="-990" y="484717"/>
                  <a:pt x="68" y="7905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noProof="0" dirty="0"/>
          </a:p>
        </p:txBody>
      </p:sp>
      <p:sp>
        <p:nvSpPr>
          <p:cNvPr id="27" name="Freeform: Shape 26">
            <a:extLst>
              <a:ext uri="{FF2B5EF4-FFF2-40B4-BE49-F238E27FC236}">
                <a16:creationId xmlns:a16="http://schemas.microsoft.com/office/drawing/2014/main" id="{FC13901E-0274-4A70-9E54-F31B476A2A70}"/>
              </a:ext>
            </a:extLst>
          </p:cNvPr>
          <p:cNvSpPr/>
          <p:nvPr userDrawn="1"/>
        </p:nvSpPr>
        <p:spPr>
          <a:xfrm>
            <a:off x="9329661" y="3143393"/>
            <a:ext cx="2873217" cy="3714150"/>
          </a:xfrm>
          <a:custGeom>
            <a:avLst/>
            <a:gdLst>
              <a:gd name="connsiteX0" fmla="*/ 2929756 w 2929756"/>
              <a:gd name="connsiteY0" fmla="*/ 0 h 3707800"/>
              <a:gd name="connsiteX1" fmla="*/ 2929756 w 2929756"/>
              <a:gd name="connsiteY1" fmla="*/ 3707800 h 3707800"/>
              <a:gd name="connsiteX2" fmla="*/ 0 w 2929756"/>
              <a:gd name="connsiteY2" fmla="*/ 2414151 h 3707800"/>
              <a:gd name="connsiteX0" fmla="*/ 2929756 w 2929756"/>
              <a:gd name="connsiteY0" fmla="*/ 0 h 3771300"/>
              <a:gd name="connsiteX1" fmla="*/ 2866256 w 2929756"/>
              <a:gd name="connsiteY1" fmla="*/ 3771300 h 3771300"/>
              <a:gd name="connsiteX2" fmla="*/ 0 w 2929756"/>
              <a:gd name="connsiteY2" fmla="*/ 2414151 h 3771300"/>
              <a:gd name="connsiteX3" fmla="*/ 2929756 w 2929756"/>
              <a:gd name="connsiteY3" fmla="*/ 0 h 3771300"/>
              <a:gd name="connsiteX0" fmla="*/ 2885306 w 2885306"/>
              <a:gd name="connsiteY0" fmla="*/ 0 h 3752250"/>
              <a:gd name="connsiteX1" fmla="*/ 2866256 w 2885306"/>
              <a:gd name="connsiteY1" fmla="*/ 3752250 h 3752250"/>
              <a:gd name="connsiteX2" fmla="*/ 0 w 2885306"/>
              <a:gd name="connsiteY2" fmla="*/ 2395101 h 3752250"/>
              <a:gd name="connsiteX3" fmla="*/ 2885306 w 2885306"/>
              <a:gd name="connsiteY3" fmla="*/ 0 h 3752250"/>
              <a:gd name="connsiteX0" fmla="*/ 2872606 w 2872606"/>
              <a:gd name="connsiteY0" fmla="*/ 0 h 3714150"/>
              <a:gd name="connsiteX1" fmla="*/ 2866256 w 2872606"/>
              <a:gd name="connsiteY1" fmla="*/ 3714150 h 3714150"/>
              <a:gd name="connsiteX2" fmla="*/ 0 w 2872606"/>
              <a:gd name="connsiteY2" fmla="*/ 2357001 h 3714150"/>
              <a:gd name="connsiteX3" fmla="*/ 2872606 w 2872606"/>
              <a:gd name="connsiteY3" fmla="*/ 0 h 3714150"/>
              <a:gd name="connsiteX0" fmla="*/ 2872606 w 2873217"/>
              <a:gd name="connsiteY0" fmla="*/ 0 h 3714150"/>
              <a:gd name="connsiteX1" fmla="*/ 2872606 w 2873217"/>
              <a:gd name="connsiteY1" fmla="*/ 3714150 h 3714150"/>
              <a:gd name="connsiteX2" fmla="*/ 0 w 2873217"/>
              <a:gd name="connsiteY2" fmla="*/ 2357001 h 3714150"/>
              <a:gd name="connsiteX3" fmla="*/ 2872606 w 2873217"/>
              <a:gd name="connsiteY3" fmla="*/ 0 h 3714150"/>
              <a:gd name="connsiteX0" fmla="*/ 2872606 w 2873217"/>
              <a:gd name="connsiteY0" fmla="*/ 0 h 3714150"/>
              <a:gd name="connsiteX1" fmla="*/ 2872606 w 2873217"/>
              <a:gd name="connsiteY1" fmla="*/ 3714150 h 3714150"/>
              <a:gd name="connsiteX2" fmla="*/ 2595640 w 2873217"/>
              <a:gd name="connsiteY2" fmla="*/ 3574907 h 3714150"/>
              <a:gd name="connsiteX3" fmla="*/ 0 w 2873217"/>
              <a:gd name="connsiteY3" fmla="*/ 2357001 h 3714150"/>
              <a:gd name="connsiteX4" fmla="*/ 2872606 w 2873217"/>
              <a:gd name="connsiteY4" fmla="*/ 0 h 3714150"/>
              <a:gd name="connsiteX0" fmla="*/ 2872606 w 2873217"/>
              <a:gd name="connsiteY0" fmla="*/ 0 h 3714150"/>
              <a:gd name="connsiteX1" fmla="*/ 2872606 w 2873217"/>
              <a:gd name="connsiteY1" fmla="*/ 3714150 h 3714150"/>
              <a:gd name="connsiteX2" fmla="*/ 2627390 w 2873217"/>
              <a:gd name="connsiteY2" fmla="*/ 3632057 h 3714150"/>
              <a:gd name="connsiteX3" fmla="*/ 0 w 2873217"/>
              <a:gd name="connsiteY3" fmla="*/ 2357001 h 3714150"/>
              <a:gd name="connsiteX4" fmla="*/ 2872606 w 2873217"/>
              <a:gd name="connsiteY4" fmla="*/ 0 h 371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217" h="3714150">
                <a:moveTo>
                  <a:pt x="2872606" y="0"/>
                </a:moveTo>
                <a:cubicBezTo>
                  <a:pt x="2870489" y="1238050"/>
                  <a:pt x="2874723" y="2476100"/>
                  <a:pt x="2872606" y="3714150"/>
                </a:cubicBezTo>
                <a:lnTo>
                  <a:pt x="2627390" y="3632057"/>
                </a:lnTo>
                <a:lnTo>
                  <a:pt x="0" y="2357001"/>
                </a:lnTo>
                <a:lnTo>
                  <a:pt x="2872606" y="0"/>
                </a:lnTo>
                <a:close/>
              </a:path>
            </a:pathLst>
          </a:custGeom>
          <a:gradFill flip="none" rotWithShape="1">
            <a:gsLst>
              <a:gs pos="0">
                <a:schemeClr val="accent3"/>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nl-NL" sz="1350" noProof="0" dirty="0">
              <a:solidFill>
                <a:srgbClr val="248D37"/>
              </a:solidFill>
            </a:endParaRPr>
          </a:p>
        </p:txBody>
      </p:sp>
      <p:sp>
        <p:nvSpPr>
          <p:cNvPr id="10" name="Freeform: Shape 9">
            <a:extLst>
              <a:ext uri="{FF2B5EF4-FFF2-40B4-BE49-F238E27FC236}">
                <a16:creationId xmlns:a16="http://schemas.microsoft.com/office/drawing/2014/main" id="{571348FA-57BA-4956-9B31-348AE1E5E7CC}"/>
              </a:ext>
            </a:extLst>
          </p:cNvPr>
          <p:cNvSpPr/>
          <p:nvPr userDrawn="1"/>
        </p:nvSpPr>
        <p:spPr>
          <a:xfrm>
            <a:off x="-9526" y="-9527"/>
            <a:ext cx="4286251" cy="6877051"/>
          </a:xfrm>
          <a:custGeom>
            <a:avLst/>
            <a:gdLst>
              <a:gd name="connsiteX0" fmla="*/ 0 w 4248150"/>
              <a:gd name="connsiteY0" fmla="*/ 0 h 6877050"/>
              <a:gd name="connsiteX1" fmla="*/ 0 w 4248150"/>
              <a:gd name="connsiteY1" fmla="*/ 6877050 h 6877050"/>
              <a:gd name="connsiteX2" fmla="*/ 2914650 w 4248150"/>
              <a:gd name="connsiteY2" fmla="*/ 6877050 h 6877050"/>
              <a:gd name="connsiteX3" fmla="*/ 4248150 w 4248150"/>
              <a:gd name="connsiteY3" fmla="*/ 5753100 h 6877050"/>
              <a:gd name="connsiteX4" fmla="*/ 962025 w 4248150"/>
              <a:gd name="connsiteY4" fmla="*/ 19050 h 6877050"/>
              <a:gd name="connsiteX5" fmla="*/ 0 w 4248150"/>
              <a:gd name="connsiteY5" fmla="*/ 0 h 6877050"/>
              <a:gd name="connsiteX0" fmla="*/ 0 w 4248150"/>
              <a:gd name="connsiteY0" fmla="*/ 1 h 6877051"/>
              <a:gd name="connsiteX1" fmla="*/ 0 w 4248150"/>
              <a:gd name="connsiteY1" fmla="*/ 6877051 h 6877051"/>
              <a:gd name="connsiteX2" fmla="*/ 2914650 w 4248150"/>
              <a:gd name="connsiteY2" fmla="*/ 6877051 h 6877051"/>
              <a:gd name="connsiteX3" fmla="*/ 4248150 w 4248150"/>
              <a:gd name="connsiteY3" fmla="*/ 5753101 h 6877051"/>
              <a:gd name="connsiteX4" fmla="*/ 952500 w 4248150"/>
              <a:gd name="connsiteY4" fmla="*/ 0 h 6877051"/>
              <a:gd name="connsiteX5" fmla="*/ 0 w 4248150"/>
              <a:gd name="connsiteY5" fmla="*/ 1 h 6877051"/>
              <a:gd name="connsiteX0" fmla="*/ 0 w 4286250"/>
              <a:gd name="connsiteY0" fmla="*/ 1 h 6877051"/>
              <a:gd name="connsiteX1" fmla="*/ 0 w 4286250"/>
              <a:gd name="connsiteY1" fmla="*/ 6877051 h 6877051"/>
              <a:gd name="connsiteX2" fmla="*/ 29146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46751 h 6877051"/>
              <a:gd name="connsiteX4" fmla="*/ 952500 w 4286250"/>
              <a:gd name="connsiteY4" fmla="*/ 0 h 6877051"/>
              <a:gd name="connsiteX5" fmla="*/ 0 w 4286250"/>
              <a:gd name="connsiteY5" fmla="*/ 1 h 6877051"/>
              <a:gd name="connsiteX0" fmla="*/ 0 w 4286250"/>
              <a:gd name="connsiteY0" fmla="*/ 1 h 6877051"/>
              <a:gd name="connsiteX1" fmla="*/ 0 w 4286250"/>
              <a:gd name="connsiteY1" fmla="*/ 6877051 h 6877051"/>
              <a:gd name="connsiteX2" fmla="*/ 2927350 w 4286250"/>
              <a:gd name="connsiteY2" fmla="*/ 6877051 h 6877051"/>
              <a:gd name="connsiteX3" fmla="*/ 4286250 w 4286250"/>
              <a:gd name="connsiteY3" fmla="*/ 5753101 h 6877051"/>
              <a:gd name="connsiteX4" fmla="*/ 952500 w 4286250"/>
              <a:gd name="connsiteY4" fmla="*/ 0 h 6877051"/>
              <a:gd name="connsiteX5" fmla="*/ 0 w 4286250"/>
              <a:gd name="connsiteY5" fmla="*/ 1 h 687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0" h="6877051">
                <a:moveTo>
                  <a:pt x="0" y="1"/>
                </a:moveTo>
                <a:lnTo>
                  <a:pt x="0" y="6877051"/>
                </a:lnTo>
                <a:lnTo>
                  <a:pt x="2927350" y="6877051"/>
                </a:lnTo>
                <a:lnTo>
                  <a:pt x="4286250" y="5753101"/>
                </a:lnTo>
                <a:lnTo>
                  <a:pt x="952500" y="0"/>
                </a:lnTo>
                <a:lnTo>
                  <a:pt x="0" y="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1350" noProof="0" dirty="0"/>
          </a:p>
        </p:txBody>
      </p:sp>
      <p:sp>
        <p:nvSpPr>
          <p:cNvPr id="26" name="Text Placeholder 25">
            <a:extLst>
              <a:ext uri="{FF2B5EF4-FFF2-40B4-BE49-F238E27FC236}">
                <a16:creationId xmlns:a16="http://schemas.microsoft.com/office/drawing/2014/main" id="{22DCC58E-A4D6-45DC-BAB4-7C5D3B8CDBFD}"/>
              </a:ext>
            </a:extLst>
          </p:cNvPr>
          <p:cNvSpPr>
            <a:spLocks noGrp="1"/>
          </p:cNvSpPr>
          <p:nvPr>
            <p:ph type="body" sz="quarter" idx="13" hasCustomPrompt="1"/>
          </p:nvPr>
        </p:nvSpPr>
        <p:spPr>
          <a:xfrm>
            <a:off x="2028695" y="2506796"/>
            <a:ext cx="8163188" cy="1006475"/>
          </a:xfrm>
          <a:prstGeom prst="rect">
            <a:avLst/>
          </a:prstGeom>
        </p:spPr>
        <p:txBody>
          <a:bodyPr anchor="b" anchorCtr="0"/>
          <a:lstStyle>
            <a:lvl1pPr marL="0" indent="0" algn="ctr">
              <a:buNone/>
              <a:defRPr sz="2800" b="1">
                <a:solidFill>
                  <a:schemeClr val="bg1"/>
                </a:solidFill>
              </a:defRPr>
            </a:lvl1pPr>
            <a:lvl2pPr marL="342900" indent="0">
              <a:buNone/>
              <a:defRPr/>
            </a:lvl2pPr>
          </a:lstStyle>
          <a:p>
            <a:pPr lvl="0"/>
            <a:r>
              <a:rPr lang="nl-NL" noProof="0" dirty="0"/>
              <a:t>Kop</a:t>
            </a:r>
          </a:p>
        </p:txBody>
      </p:sp>
      <p:sp>
        <p:nvSpPr>
          <p:cNvPr id="28" name="Text Placeholder 27">
            <a:extLst>
              <a:ext uri="{FF2B5EF4-FFF2-40B4-BE49-F238E27FC236}">
                <a16:creationId xmlns:a16="http://schemas.microsoft.com/office/drawing/2014/main" id="{C282ECD2-D70B-41C5-87C7-72AF4BC8837B}"/>
              </a:ext>
            </a:extLst>
          </p:cNvPr>
          <p:cNvSpPr>
            <a:spLocks noGrp="1"/>
          </p:cNvSpPr>
          <p:nvPr>
            <p:ph type="body" sz="quarter" idx="14" hasCustomPrompt="1"/>
          </p:nvPr>
        </p:nvSpPr>
        <p:spPr>
          <a:xfrm>
            <a:off x="2019302" y="3724407"/>
            <a:ext cx="8239124" cy="728662"/>
          </a:xfrm>
          <a:prstGeom prst="rect">
            <a:avLst/>
          </a:prstGeom>
        </p:spPr>
        <p:txBody>
          <a:bodyPr/>
          <a:lstStyle>
            <a:lvl1pPr marL="0" indent="0" algn="ctr">
              <a:buNone/>
              <a:defRPr sz="1600" b="0">
                <a:solidFill>
                  <a:schemeClr val="bg1"/>
                </a:solidFill>
              </a:defRPr>
            </a:lvl1pPr>
          </a:lstStyle>
          <a:p>
            <a:pPr lvl="0"/>
            <a:r>
              <a:rPr lang="nl-NL" noProof="0" dirty="0"/>
              <a:t>Ruimte voor een subtitel</a:t>
            </a:r>
          </a:p>
        </p:txBody>
      </p:sp>
      <p:sp>
        <p:nvSpPr>
          <p:cNvPr id="34" name="Freeform: Shape 33">
            <a:extLst>
              <a:ext uri="{FF2B5EF4-FFF2-40B4-BE49-F238E27FC236}">
                <a16:creationId xmlns:a16="http://schemas.microsoft.com/office/drawing/2014/main" id="{2A52F2AF-1BD3-482F-8024-ED87C89BBC0E}"/>
              </a:ext>
            </a:extLst>
          </p:cNvPr>
          <p:cNvSpPr/>
          <p:nvPr userDrawn="1"/>
        </p:nvSpPr>
        <p:spPr>
          <a:xfrm>
            <a:off x="2916766" y="5740665"/>
            <a:ext cx="2025227" cy="1126755"/>
          </a:xfrm>
          <a:custGeom>
            <a:avLst/>
            <a:gdLst>
              <a:gd name="connsiteX0" fmla="*/ 0 w 2025226"/>
              <a:gd name="connsiteY0" fmla="*/ 1124374 h 1124374"/>
              <a:gd name="connsiteX1" fmla="*/ 1361440 w 2025226"/>
              <a:gd name="connsiteY1" fmla="*/ 0 h 1124374"/>
              <a:gd name="connsiteX2" fmla="*/ 2025226 w 2025226"/>
              <a:gd name="connsiteY2" fmla="*/ 1117600 h 1124374"/>
              <a:gd name="connsiteX3" fmla="*/ 0 w 2025226"/>
              <a:gd name="connsiteY3" fmla="*/ 1124374 h 1124374"/>
              <a:gd name="connsiteX0" fmla="*/ 0 w 2025226"/>
              <a:gd name="connsiteY0" fmla="*/ 1129137 h 1129137"/>
              <a:gd name="connsiteX1" fmla="*/ 1370965 w 2025226"/>
              <a:gd name="connsiteY1" fmla="*/ 0 h 1129137"/>
              <a:gd name="connsiteX2" fmla="*/ 2025226 w 2025226"/>
              <a:gd name="connsiteY2" fmla="*/ 1122363 h 1129137"/>
              <a:gd name="connsiteX3" fmla="*/ 0 w 2025226"/>
              <a:gd name="connsiteY3" fmla="*/ 1129137 h 1129137"/>
              <a:gd name="connsiteX0" fmla="*/ 0 w 2025226"/>
              <a:gd name="connsiteY0" fmla="*/ 1141043 h 1141043"/>
              <a:gd name="connsiteX1" fmla="*/ 1361440 w 2025226"/>
              <a:gd name="connsiteY1" fmla="*/ 0 h 1141043"/>
              <a:gd name="connsiteX2" fmla="*/ 2025226 w 2025226"/>
              <a:gd name="connsiteY2" fmla="*/ 1134269 h 1141043"/>
              <a:gd name="connsiteX3" fmla="*/ 0 w 2025226"/>
              <a:gd name="connsiteY3" fmla="*/ 1141043 h 1141043"/>
              <a:gd name="connsiteX0" fmla="*/ 0 w 2025226"/>
              <a:gd name="connsiteY0" fmla="*/ 1141043 h 1141043"/>
              <a:gd name="connsiteX1" fmla="*/ 1361440 w 2025226"/>
              <a:gd name="connsiteY1" fmla="*/ 0 h 1141043"/>
              <a:gd name="connsiteX2" fmla="*/ 2025226 w 2025226"/>
              <a:gd name="connsiteY2" fmla="*/ 1124744 h 1141043"/>
              <a:gd name="connsiteX3" fmla="*/ 0 w 2025226"/>
              <a:gd name="connsiteY3" fmla="*/ 1141043 h 1141043"/>
              <a:gd name="connsiteX0" fmla="*/ 0 w 2025226"/>
              <a:gd name="connsiteY0" fmla="*/ 1126755 h 1126755"/>
              <a:gd name="connsiteX1" fmla="*/ 1361440 w 2025226"/>
              <a:gd name="connsiteY1" fmla="*/ 0 h 1126755"/>
              <a:gd name="connsiteX2" fmla="*/ 2025226 w 2025226"/>
              <a:gd name="connsiteY2" fmla="*/ 1124744 h 1126755"/>
              <a:gd name="connsiteX3" fmla="*/ 0 w 2025226"/>
              <a:gd name="connsiteY3" fmla="*/ 1126755 h 1126755"/>
            </a:gdLst>
            <a:ahLst/>
            <a:cxnLst>
              <a:cxn ang="0">
                <a:pos x="connsiteX0" y="connsiteY0"/>
              </a:cxn>
              <a:cxn ang="0">
                <a:pos x="connsiteX1" y="connsiteY1"/>
              </a:cxn>
              <a:cxn ang="0">
                <a:pos x="connsiteX2" y="connsiteY2"/>
              </a:cxn>
              <a:cxn ang="0">
                <a:pos x="connsiteX3" y="connsiteY3"/>
              </a:cxn>
            </a:cxnLst>
            <a:rect l="l" t="t" r="r" b="b"/>
            <a:pathLst>
              <a:path w="2025226" h="1126755">
                <a:moveTo>
                  <a:pt x="0" y="1126755"/>
                </a:moveTo>
                <a:lnTo>
                  <a:pt x="1361440" y="0"/>
                </a:lnTo>
                <a:lnTo>
                  <a:pt x="2025226" y="1124744"/>
                </a:lnTo>
                <a:lnTo>
                  <a:pt x="0" y="1126755"/>
                </a:lnTo>
                <a:close/>
              </a:path>
            </a:pathLst>
          </a:custGeom>
          <a:gradFill flip="none" rotWithShape="1">
            <a:gsLst>
              <a:gs pos="0">
                <a:schemeClr val="bg1"/>
              </a:gs>
              <a:gs pos="57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nl-NL" sz="1350" noProof="0" dirty="0">
              <a:solidFill>
                <a:srgbClr val="248D37"/>
              </a:solidFill>
            </a:endParaRPr>
          </a:p>
        </p:txBody>
      </p:sp>
      <p:sp>
        <p:nvSpPr>
          <p:cNvPr id="14" name="Freeform 13">
            <a:extLst>
              <a:ext uri="{FF2B5EF4-FFF2-40B4-BE49-F238E27FC236}">
                <a16:creationId xmlns:a16="http://schemas.microsoft.com/office/drawing/2014/main" id="{92800C22-FDE7-4BD9-83C8-60C7D87334A8}"/>
              </a:ext>
            </a:extLst>
          </p:cNvPr>
          <p:cNvSpPr>
            <a:spLocks/>
          </p:cNvSpPr>
          <p:nvPr userDrawn="1"/>
        </p:nvSpPr>
        <p:spPr bwMode="auto">
          <a:xfrm>
            <a:off x="10414000" y="6256217"/>
            <a:ext cx="1787525" cy="601787"/>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Lst>
            <a:ahLst/>
            <a:cxnLst>
              <a:cxn ang="0">
                <a:pos x="T0" y="T1"/>
              </a:cxn>
              <a:cxn ang="0">
                <a:pos x="T2" y="T3"/>
              </a:cxn>
              <a:cxn ang="0">
                <a:pos x="T4" y="T5"/>
              </a:cxn>
              <a:cxn ang="0">
                <a:pos x="T6" y="T7"/>
              </a:cxn>
              <a:cxn ang="0">
                <a:pos x="T8" y="T9"/>
              </a:cxn>
            </a:cxnLst>
            <a:rect l="0" t="0" r="r" b="b"/>
            <a:pathLst>
              <a:path w="3176" h="1121">
                <a:moveTo>
                  <a:pt x="0" y="1121"/>
                </a:moveTo>
                <a:lnTo>
                  <a:pt x="821" y="0"/>
                </a:lnTo>
                <a:lnTo>
                  <a:pt x="3176" y="0"/>
                </a:lnTo>
                <a:lnTo>
                  <a:pt x="3176" y="1121"/>
                </a:lnTo>
                <a:lnTo>
                  <a:pt x="0" y="1121"/>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nl-NL" sz="1350" noProof="0" dirty="0"/>
          </a:p>
        </p:txBody>
      </p:sp>
      <p:sp>
        <p:nvSpPr>
          <p:cNvPr id="29" name="Rechthoek 6">
            <a:extLst>
              <a:ext uri="{FF2B5EF4-FFF2-40B4-BE49-F238E27FC236}">
                <a16:creationId xmlns:a16="http://schemas.microsoft.com/office/drawing/2014/main" id="{939F435D-1D63-4ED9-8C0B-F19B4FFDA104}"/>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nl-NL" sz="900" b="0" noProof="0">
                <a:solidFill>
                  <a:schemeClr val="bg1"/>
                </a:solidFill>
                <a:cs typeface="Arial" pitchFamily="34" charset="0"/>
              </a:rPr>
              <a:pPr algn="ctr" fontAlgn="auto">
                <a:spcBef>
                  <a:spcPts val="0"/>
                </a:spcBef>
                <a:spcAft>
                  <a:spcPts val="0"/>
                </a:spcAft>
                <a:defRPr/>
              </a:pPr>
              <a:t>‹nr.›</a:t>
            </a:fld>
            <a:endParaRPr lang="nl-NL" sz="900" b="0" noProof="0" dirty="0">
              <a:solidFill>
                <a:schemeClr val="bg1"/>
              </a:solidFill>
              <a:cs typeface="Arial" pitchFamily="34" charset="0"/>
            </a:endParaRPr>
          </a:p>
        </p:txBody>
      </p:sp>
    </p:spTree>
    <p:extLst>
      <p:ext uri="{BB962C8B-B14F-4D97-AF65-F5344CB8AC3E}">
        <p14:creationId xmlns:p14="http://schemas.microsoft.com/office/powerpoint/2010/main" val="228343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3CBB7A2-9731-4FDD-BB80-56E820AB956C}"/>
              </a:ext>
            </a:extLst>
          </p:cNvPr>
          <p:cNvGraphicFramePr>
            <a:graphicFrameLocks noChangeAspect="1"/>
          </p:cNvGraphicFramePr>
          <p:nvPr userDrawn="1">
            <p:custDataLst>
              <p:tags r:id="rId1"/>
            </p:custDataLst>
            <p:extLst>
              <p:ext uri="{D42A27DB-BD31-4B8C-83A1-F6EECF244321}">
                <p14:modId xmlns:p14="http://schemas.microsoft.com/office/powerpoint/2010/main" val="3092090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F3CBB7A2-9731-4FDD-BB80-56E820AB95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Freeform 13">
            <a:extLst>
              <a:ext uri="{FF2B5EF4-FFF2-40B4-BE49-F238E27FC236}">
                <a16:creationId xmlns:a16="http://schemas.microsoft.com/office/drawing/2014/main" id="{65A54E2A-2DC3-435D-8E51-FBB84F43AB39}"/>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9" y="692606"/>
            <a:ext cx="9600404" cy="601788"/>
          </a:xfrm>
          <a:prstGeom prst="rect">
            <a:avLst/>
          </a:prstGeom>
        </p:spPr>
        <p:txBody>
          <a:bodyPr vert="horz" lIns="0" tIns="46800"/>
          <a:lstStyle>
            <a:lvl1pPr>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3013"/>
            <a:ext cx="9598022" cy="5010943"/>
          </a:xfrm>
          <a:prstGeom prst="rect">
            <a:avLst/>
          </a:prstGeom>
        </p:spPr>
        <p:txBody>
          <a:bodyPr lIns="0"/>
          <a:lstStyle>
            <a:lvl1pPr marL="171450" indent="-171450" rtl="0">
              <a:spcAft>
                <a:spcPts val="600"/>
              </a:spcAft>
              <a:buClr>
                <a:schemeClr val="accent2"/>
              </a:buClr>
              <a:buFont typeface="Arial" panose="020B0604020202020204" pitchFamily="34" charset="0"/>
              <a:buChar char="•"/>
              <a:defRPr sz="1600" b="0">
                <a:solidFill>
                  <a:schemeClr val="tx1"/>
                </a:solidFill>
              </a:defRPr>
            </a:lvl1pPr>
            <a:lvl2pPr marL="449263" indent="-171450" rtl="0">
              <a:spcAft>
                <a:spcPts val="600"/>
              </a:spcAft>
              <a:buClr>
                <a:schemeClr val="accent5"/>
              </a:buClr>
              <a:buFont typeface="Arial" panose="020B0604020202020204" pitchFamily="34" charset="0"/>
              <a:buChar char="̶"/>
              <a:defRPr sz="1400" b="0">
                <a:solidFill>
                  <a:schemeClr val="tx1"/>
                </a:solidFill>
              </a:defRPr>
            </a:lvl2pPr>
            <a:lvl3pPr marL="630238" indent="-171450" rtl="0">
              <a:spcAft>
                <a:spcPts val="600"/>
              </a:spcAft>
              <a:buClr>
                <a:schemeClr val="accent1"/>
              </a:buClr>
              <a:buFont typeface="Arial" panose="020B0604020202020204" pitchFamily="34" charset="0"/>
              <a:buChar char="•"/>
              <a:defRPr sz="1200" b="0">
                <a:solidFill>
                  <a:schemeClr val="tx1"/>
                </a:solidFill>
              </a:defRPr>
            </a:lvl3pPr>
            <a:lvl4pPr marL="896938" indent="-171450" rtl="0">
              <a:spcAft>
                <a:spcPts val="600"/>
              </a:spcAft>
              <a:buClr>
                <a:schemeClr val="accent5"/>
              </a:buClr>
              <a:buFont typeface="Arial" panose="020B0604020202020204" pitchFamily="34" charset="0"/>
              <a:buChar char="̶"/>
              <a:defRPr sz="1200" b="0">
                <a:solidFill>
                  <a:schemeClr val="tx1"/>
                </a:solidFill>
              </a:defRPr>
            </a:lvl4pPr>
            <a:lvl5pPr marL="1077913" indent="-171450" rtl="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Tree>
    <p:extLst>
      <p:ext uri="{BB962C8B-B14F-4D97-AF65-F5344CB8AC3E}">
        <p14:creationId xmlns:p14="http://schemas.microsoft.com/office/powerpoint/2010/main" val="1559003588"/>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orient="horz" pos="686" userDrawn="1">
          <p15:clr>
            <a:srgbClr val="FBAE40"/>
          </p15:clr>
        </p15:guide>
        <p15:guide id="6" orient="horz" pos="49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 dark">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360D417-1219-4DDA-ADDC-7499A82D83AD}"/>
              </a:ext>
            </a:extLst>
          </p:cNvPr>
          <p:cNvGraphicFramePr>
            <a:graphicFrameLocks noChangeAspect="1"/>
          </p:cNvGraphicFramePr>
          <p:nvPr userDrawn="1">
            <p:custDataLst>
              <p:tags r:id="rId1"/>
            </p:custDataLst>
            <p:extLst>
              <p:ext uri="{D42A27DB-BD31-4B8C-83A1-F6EECF244321}">
                <p14:modId xmlns:p14="http://schemas.microsoft.com/office/powerpoint/2010/main" val="2340025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360D417-1219-4DDA-ADDC-7499A82D83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3">
            <a:extLst>
              <a:ext uri="{FF2B5EF4-FFF2-40B4-BE49-F238E27FC236}">
                <a16:creationId xmlns:a16="http://schemas.microsoft.com/office/drawing/2014/main" id="{EB5C3A99-81B2-4A78-BF9F-0B18B2ADD3A9}"/>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599885" cy="601788"/>
          </a:xfrm>
          <a:prstGeom prst="rect">
            <a:avLst/>
          </a:prstGeom>
        </p:spPr>
        <p:txBody>
          <a:bodyPr vert="horz" lIns="0"/>
          <a:lstStyle>
            <a:lvl1pPr>
              <a:defRPr sz="2800" b="1">
                <a:solidFill>
                  <a:schemeClr val="bg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9599885" cy="4502150"/>
          </a:xfrm>
          <a:prstGeom prst="rect">
            <a:avLst/>
          </a:prstGeom>
        </p:spPr>
        <p:txBody>
          <a:bodyPr/>
          <a:lstStyle>
            <a:lvl1pPr marL="171450" indent="-171450">
              <a:spcAft>
                <a:spcPts val="600"/>
              </a:spcAft>
              <a:buClr>
                <a:schemeClr val="accent2"/>
              </a:buClr>
              <a:buFont typeface="Arial" panose="020B0604020202020204" pitchFamily="34" charset="0"/>
              <a:buChar char="•"/>
              <a:defRPr sz="1600" b="0">
                <a:solidFill>
                  <a:schemeClr val="bg1"/>
                </a:solidFill>
              </a:defRPr>
            </a:lvl1pPr>
            <a:lvl2pPr marL="449263" indent="-171450">
              <a:spcAft>
                <a:spcPts val="600"/>
              </a:spcAft>
              <a:buClr>
                <a:schemeClr val="bg1"/>
              </a:buClr>
              <a:buFont typeface="Arial" panose="020B0604020202020204" pitchFamily="34" charset="0"/>
              <a:buChar char="̶"/>
              <a:defRPr sz="1400" b="0">
                <a:solidFill>
                  <a:schemeClr val="bg1"/>
                </a:solidFill>
              </a:defRPr>
            </a:lvl2pPr>
            <a:lvl3pPr marL="630238" indent="-171450">
              <a:spcAft>
                <a:spcPts val="600"/>
              </a:spcAft>
              <a:buClr>
                <a:schemeClr val="bg1"/>
              </a:buClr>
              <a:buFont typeface="Arial" panose="020B0604020202020204" pitchFamily="34" charset="0"/>
              <a:buChar char="•"/>
              <a:defRPr sz="1200" b="0">
                <a:solidFill>
                  <a:schemeClr val="bg1"/>
                </a:solidFill>
              </a:defRPr>
            </a:lvl3pPr>
            <a:lvl4pPr marL="896938" indent="-171450">
              <a:spcAft>
                <a:spcPts val="600"/>
              </a:spcAft>
              <a:buClr>
                <a:schemeClr val="bg1"/>
              </a:buClr>
              <a:buFont typeface="Arial" panose="020B0604020202020204" pitchFamily="34" charset="0"/>
              <a:buChar char="̶"/>
              <a:defRPr sz="1200" b="0">
                <a:solidFill>
                  <a:schemeClr val="bg1"/>
                </a:solidFill>
              </a:defRPr>
            </a:lvl4pPr>
            <a:lvl5pPr marL="1077913" indent="-171450">
              <a:spcAft>
                <a:spcPts val="600"/>
              </a:spcAft>
              <a:buClr>
                <a:schemeClr val="accent2"/>
              </a:buClr>
              <a:buFont typeface="Arial" panose="020B0604020202020204" pitchFamily="34" charset="0"/>
              <a:buChar char="•"/>
              <a:defRPr sz="1200" b="0">
                <a:solidFill>
                  <a:schemeClr val="bg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8" name="Vrije vorm: vorm 7">
            <a:extLst>
              <a:ext uri="{FF2B5EF4-FFF2-40B4-BE49-F238E27FC236}">
                <a16:creationId xmlns:a16="http://schemas.microsoft.com/office/drawing/2014/main" id="{AA955A63-5F22-4FC8-BF8F-E40C90768EF8}"/>
              </a:ext>
            </a:extLst>
          </p:cNvPr>
          <p:cNvSpPr/>
          <p:nvPr userDrawn="1"/>
        </p:nvSpPr>
        <p:spPr>
          <a:xfrm>
            <a:off x="10530808" y="500295"/>
            <a:ext cx="1017738" cy="290281"/>
          </a:xfrm>
          <a:custGeom>
            <a:avLst/>
            <a:gdLst>
              <a:gd name="connsiteX0" fmla="*/ 696675 w 1017738"/>
              <a:gd name="connsiteY0" fmla="*/ 158105 h 290281"/>
              <a:gd name="connsiteX1" fmla="*/ 672214 w 1017738"/>
              <a:gd name="connsiteY1" fmla="*/ 161041 h 290281"/>
              <a:gd name="connsiteX2" fmla="*/ 654846 w 1017738"/>
              <a:gd name="connsiteY2" fmla="*/ 182323 h 290281"/>
              <a:gd name="connsiteX3" fmla="*/ 676861 w 1017738"/>
              <a:gd name="connsiteY3" fmla="*/ 201647 h 290281"/>
              <a:gd name="connsiteX4" fmla="*/ 696920 w 1017738"/>
              <a:gd name="connsiteY4" fmla="*/ 199201 h 290281"/>
              <a:gd name="connsiteX5" fmla="*/ 696675 w 1017738"/>
              <a:gd name="connsiteY5" fmla="*/ 158105 h 290281"/>
              <a:gd name="connsiteX6" fmla="*/ 500770 w 1017738"/>
              <a:gd name="connsiteY6" fmla="*/ 107856 h 290281"/>
              <a:gd name="connsiteX7" fmla="*/ 495109 w 1017738"/>
              <a:gd name="connsiteY7" fmla="*/ 108203 h 290281"/>
              <a:gd name="connsiteX8" fmla="*/ 482389 w 1017738"/>
              <a:gd name="connsiteY8" fmla="*/ 109915 h 290281"/>
              <a:gd name="connsiteX9" fmla="*/ 482389 w 1017738"/>
              <a:gd name="connsiteY9" fmla="*/ 200180 h 290281"/>
              <a:gd name="connsiteX10" fmla="*/ 500002 w 1017738"/>
              <a:gd name="connsiteY10" fmla="*/ 202626 h 290281"/>
              <a:gd name="connsiteX11" fmla="*/ 534982 w 1017738"/>
              <a:gd name="connsiteY11" fmla="*/ 150767 h 290281"/>
              <a:gd name="connsiteX12" fmla="*/ 500770 w 1017738"/>
              <a:gd name="connsiteY12" fmla="*/ 107856 h 290281"/>
              <a:gd name="connsiteX13" fmla="*/ 680839 w 1017738"/>
              <a:gd name="connsiteY13" fmla="*/ 74177 h 290281"/>
              <a:gd name="connsiteX14" fmla="*/ 699774 w 1017738"/>
              <a:gd name="connsiteY14" fmla="*/ 74527 h 290281"/>
              <a:gd name="connsiteX15" fmla="*/ 742990 w 1017738"/>
              <a:gd name="connsiteY15" fmla="*/ 121657 h 290281"/>
              <a:gd name="connsiteX16" fmla="*/ 742990 w 1017738"/>
              <a:gd name="connsiteY16" fmla="*/ 230594 h 290281"/>
              <a:gd name="connsiteX17" fmla="*/ 698632 w 1017738"/>
              <a:gd name="connsiteY17" fmla="*/ 230594 h 290281"/>
              <a:gd name="connsiteX18" fmla="*/ 698632 w 1017738"/>
              <a:gd name="connsiteY18" fmla="*/ 219505 h 290281"/>
              <a:gd name="connsiteX19" fmla="*/ 652318 w 1017738"/>
              <a:gd name="connsiteY19" fmla="*/ 232551 h 290281"/>
              <a:gd name="connsiteX20" fmla="*/ 609265 w 1017738"/>
              <a:gd name="connsiteY20" fmla="*/ 188846 h 290281"/>
              <a:gd name="connsiteX21" fmla="*/ 654275 w 1017738"/>
              <a:gd name="connsiteY21" fmla="*/ 137313 h 290281"/>
              <a:gd name="connsiteX22" fmla="*/ 696675 w 1017738"/>
              <a:gd name="connsiteY22" fmla="*/ 136660 h 290281"/>
              <a:gd name="connsiteX23" fmla="*/ 696675 w 1017738"/>
              <a:gd name="connsiteY23" fmla="*/ 119700 h 290281"/>
              <a:gd name="connsiteX24" fmla="*/ 675149 w 1017738"/>
              <a:gd name="connsiteY24" fmla="*/ 104697 h 290281"/>
              <a:gd name="connsiteX25" fmla="*/ 621007 w 1017738"/>
              <a:gd name="connsiteY25" fmla="*/ 109915 h 290281"/>
              <a:gd name="connsiteX26" fmla="*/ 621007 w 1017738"/>
              <a:gd name="connsiteY26" fmla="*/ 83170 h 290281"/>
              <a:gd name="connsiteX27" fmla="*/ 680839 w 1017738"/>
              <a:gd name="connsiteY27" fmla="*/ 74177 h 290281"/>
              <a:gd name="connsiteX28" fmla="*/ 880629 w 1017738"/>
              <a:gd name="connsiteY28" fmla="*/ 73712 h 290281"/>
              <a:gd name="connsiteX29" fmla="*/ 911940 w 1017738"/>
              <a:gd name="connsiteY29" fmla="*/ 87655 h 290281"/>
              <a:gd name="connsiteX30" fmla="*/ 981657 w 1017738"/>
              <a:gd name="connsiteY30" fmla="*/ 74446 h 290281"/>
              <a:gd name="connsiteX31" fmla="*/ 1017616 w 1017738"/>
              <a:gd name="connsiteY31" fmla="*/ 117009 h 290281"/>
              <a:gd name="connsiteX32" fmla="*/ 1017616 w 1017738"/>
              <a:gd name="connsiteY32" fmla="*/ 77870 h 290281"/>
              <a:gd name="connsiteX33" fmla="*/ 1017738 w 1017738"/>
              <a:gd name="connsiteY33" fmla="*/ 77870 h 290281"/>
              <a:gd name="connsiteX34" fmla="*/ 1017738 w 1017738"/>
              <a:gd name="connsiteY34" fmla="*/ 116031 h 290281"/>
              <a:gd name="connsiteX35" fmla="*/ 1017738 w 1017738"/>
              <a:gd name="connsiteY35" fmla="*/ 134377 h 290281"/>
              <a:gd name="connsiteX36" fmla="*/ 1017738 w 1017738"/>
              <a:gd name="connsiteY36" fmla="*/ 230023 h 290281"/>
              <a:gd name="connsiteX37" fmla="*/ 969670 w 1017738"/>
              <a:gd name="connsiteY37" fmla="*/ 230023 h 290281"/>
              <a:gd name="connsiteX38" fmla="*/ 969670 w 1017738"/>
              <a:gd name="connsiteY38" fmla="*/ 148321 h 290281"/>
              <a:gd name="connsiteX39" fmla="*/ 969879 w 1017738"/>
              <a:gd name="connsiteY39" fmla="*/ 148321 h 290281"/>
              <a:gd name="connsiteX40" fmla="*/ 969879 w 1017738"/>
              <a:gd name="connsiteY40" fmla="*/ 123125 h 290281"/>
              <a:gd name="connsiteX41" fmla="*/ 949731 w 1017738"/>
              <a:gd name="connsiteY41" fmla="*/ 107225 h 290281"/>
              <a:gd name="connsiteX42" fmla="*/ 922459 w 1017738"/>
              <a:gd name="connsiteY42" fmla="*/ 110160 h 290281"/>
              <a:gd name="connsiteX43" fmla="*/ 922615 w 1017738"/>
              <a:gd name="connsiteY43" fmla="*/ 134377 h 290281"/>
              <a:gd name="connsiteX44" fmla="*/ 922581 w 1017738"/>
              <a:gd name="connsiteY44" fmla="*/ 134377 h 290281"/>
              <a:gd name="connsiteX45" fmla="*/ 922581 w 1017738"/>
              <a:gd name="connsiteY45" fmla="*/ 230023 h 290281"/>
              <a:gd name="connsiteX46" fmla="*/ 874024 w 1017738"/>
              <a:gd name="connsiteY46" fmla="*/ 230023 h 290281"/>
              <a:gd name="connsiteX47" fmla="*/ 874024 w 1017738"/>
              <a:gd name="connsiteY47" fmla="*/ 134377 h 290281"/>
              <a:gd name="connsiteX48" fmla="*/ 874015 w 1017738"/>
              <a:gd name="connsiteY48" fmla="*/ 134377 h 290281"/>
              <a:gd name="connsiteX49" fmla="*/ 873989 w 1017738"/>
              <a:gd name="connsiteY49" fmla="*/ 123125 h 290281"/>
              <a:gd name="connsiteX50" fmla="*/ 854361 w 1017738"/>
              <a:gd name="connsiteY50" fmla="*/ 107225 h 290281"/>
              <a:gd name="connsiteX51" fmla="*/ 827791 w 1017738"/>
              <a:gd name="connsiteY51" fmla="*/ 110160 h 290281"/>
              <a:gd name="connsiteX52" fmla="*/ 828031 w 1017738"/>
              <a:gd name="connsiteY52" fmla="*/ 148321 h 290281"/>
              <a:gd name="connsiteX53" fmla="*/ 828036 w 1017738"/>
              <a:gd name="connsiteY53" fmla="*/ 148321 h 290281"/>
              <a:gd name="connsiteX54" fmla="*/ 828036 w 1017738"/>
              <a:gd name="connsiteY54" fmla="*/ 230023 h 290281"/>
              <a:gd name="connsiteX55" fmla="*/ 780824 w 1017738"/>
              <a:gd name="connsiteY55" fmla="*/ 230023 h 290281"/>
              <a:gd name="connsiteX56" fmla="*/ 780824 w 1017738"/>
              <a:gd name="connsiteY56" fmla="*/ 77381 h 290281"/>
              <a:gd name="connsiteX57" fmla="*/ 828036 w 1017738"/>
              <a:gd name="connsiteY57" fmla="*/ 77381 h 290281"/>
              <a:gd name="connsiteX58" fmla="*/ 828036 w 1017738"/>
              <a:gd name="connsiteY58" fmla="*/ 77870 h 290281"/>
              <a:gd name="connsiteX59" fmla="*/ 828036 w 1017738"/>
              <a:gd name="connsiteY59" fmla="*/ 86921 h 290281"/>
              <a:gd name="connsiteX60" fmla="*/ 880629 w 1017738"/>
              <a:gd name="connsiteY60" fmla="*/ 73712 h 290281"/>
              <a:gd name="connsiteX61" fmla="*/ 434444 w 1017738"/>
              <a:gd name="connsiteY61" fmla="*/ 326 h 290281"/>
              <a:gd name="connsiteX62" fmla="*/ 482715 w 1017738"/>
              <a:gd name="connsiteY62" fmla="*/ 326 h 290281"/>
              <a:gd name="connsiteX63" fmla="*/ 482715 w 1017738"/>
              <a:gd name="connsiteY63" fmla="*/ 85780 h 290281"/>
              <a:gd name="connsiteX64" fmla="*/ 525768 w 1017738"/>
              <a:gd name="connsiteY64" fmla="*/ 74038 h 290281"/>
              <a:gd name="connsiteX65" fmla="*/ 583824 w 1017738"/>
              <a:gd name="connsiteY65" fmla="*/ 145793 h 290281"/>
              <a:gd name="connsiteX66" fmla="*/ 523159 w 1017738"/>
              <a:gd name="connsiteY66" fmla="*/ 228637 h 290281"/>
              <a:gd name="connsiteX67" fmla="*/ 434444 w 1017738"/>
              <a:gd name="connsiteY67" fmla="*/ 222114 h 290281"/>
              <a:gd name="connsiteX68" fmla="*/ 254241 w 1017738"/>
              <a:gd name="connsiteY68" fmla="*/ 0 h 290281"/>
              <a:gd name="connsiteX69" fmla="*/ 322408 w 1017738"/>
              <a:gd name="connsiteY69" fmla="*/ 10111 h 290281"/>
              <a:gd name="connsiteX70" fmla="*/ 301208 w 1017738"/>
              <a:gd name="connsiteY70" fmla="*/ 76484 h 290281"/>
              <a:gd name="connsiteX71" fmla="*/ 371984 w 1017738"/>
              <a:gd name="connsiteY71" fmla="*/ 92140 h 290281"/>
              <a:gd name="connsiteX72" fmla="*/ 233856 w 1017738"/>
              <a:gd name="connsiteY72" fmla="*/ 290281 h 290281"/>
              <a:gd name="connsiteX73" fmla="*/ 132584 w 1017738"/>
              <a:gd name="connsiteY73" fmla="*/ 227659 h 290281"/>
              <a:gd name="connsiteX74" fmla="*/ 95728 w 1017738"/>
              <a:gd name="connsiteY74" fmla="*/ 258970 h 290281"/>
              <a:gd name="connsiteX75" fmla="*/ 90183 w 1017738"/>
              <a:gd name="connsiteY75" fmla="*/ 157535 h 290281"/>
              <a:gd name="connsiteX76" fmla="*/ 0 w 1017738"/>
              <a:gd name="connsiteY76" fmla="*/ 113340 h 290281"/>
              <a:gd name="connsiteX77" fmla="*/ 87574 w 1017738"/>
              <a:gd name="connsiteY77" fmla="*/ 74690 h 290281"/>
              <a:gd name="connsiteX78" fmla="*/ 174984 w 1017738"/>
              <a:gd name="connsiteY78" fmla="*/ 104208 h 290281"/>
              <a:gd name="connsiteX79" fmla="*/ 170418 w 1017738"/>
              <a:gd name="connsiteY79" fmla="*/ 154762 h 290281"/>
              <a:gd name="connsiteX80" fmla="*/ 198957 w 1017738"/>
              <a:gd name="connsiteY80" fmla="*/ 167646 h 290281"/>
              <a:gd name="connsiteX81" fmla="*/ 213634 w 1017738"/>
              <a:gd name="connsiteY81" fmla="*/ 79257 h 290281"/>
              <a:gd name="connsiteX82" fmla="*/ 128017 w 1017738"/>
              <a:gd name="connsiteY82" fmla="*/ 56262 h 290281"/>
              <a:gd name="connsiteX83" fmla="*/ 178735 w 1017738"/>
              <a:gd name="connsiteY83" fmla="*/ 34084 h 290281"/>
              <a:gd name="connsiteX84" fmla="*/ 259786 w 1017738"/>
              <a:gd name="connsiteY84" fmla="*/ 49739 h 290281"/>
              <a:gd name="connsiteX85" fmla="*/ 248696 w 1017738"/>
              <a:gd name="connsiteY85" fmla="*/ 98663 h 290281"/>
              <a:gd name="connsiteX86" fmla="*/ 269897 w 1017738"/>
              <a:gd name="connsiteY86" fmla="*/ 104208 h 290281"/>
              <a:gd name="connsiteX87" fmla="*/ 290118 w 1017738"/>
              <a:gd name="connsiteY87" fmla="*/ 30496 h 290281"/>
              <a:gd name="connsiteX88" fmla="*/ 214613 w 1017738"/>
              <a:gd name="connsiteY88" fmla="*/ 17450 h 29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17738" h="290281">
                <a:moveTo>
                  <a:pt x="696675" y="158105"/>
                </a:moveTo>
                <a:cubicBezTo>
                  <a:pt x="688521" y="159084"/>
                  <a:pt x="678900" y="159084"/>
                  <a:pt x="672214" y="161041"/>
                </a:cubicBezTo>
                <a:cubicBezTo>
                  <a:pt x="667647" y="162753"/>
                  <a:pt x="654356" y="165118"/>
                  <a:pt x="654846" y="182323"/>
                </a:cubicBezTo>
                <a:cubicBezTo>
                  <a:pt x="655335" y="199527"/>
                  <a:pt x="670257" y="201321"/>
                  <a:pt x="676861" y="201647"/>
                </a:cubicBezTo>
                <a:cubicBezTo>
                  <a:pt x="684281" y="202544"/>
                  <a:pt x="690234" y="200017"/>
                  <a:pt x="696920" y="199201"/>
                </a:cubicBezTo>
                <a:cubicBezTo>
                  <a:pt x="696838" y="185503"/>
                  <a:pt x="696757" y="171804"/>
                  <a:pt x="696675" y="158105"/>
                </a:cubicBezTo>
                <a:close/>
                <a:moveTo>
                  <a:pt x="500770" y="107856"/>
                </a:moveTo>
                <a:cubicBezTo>
                  <a:pt x="498972" y="107847"/>
                  <a:pt x="497087" y="107959"/>
                  <a:pt x="495109" y="108203"/>
                </a:cubicBezTo>
                <a:lnTo>
                  <a:pt x="482389" y="109915"/>
                </a:lnTo>
                <a:lnTo>
                  <a:pt x="482389" y="200180"/>
                </a:lnTo>
                <a:cubicBezTo>
                  <a:pt x="487281" y="201485"/>
                  <a:pt x="493152" y="203768"/>
                  <a:pt x="500002" y="202626"/>
                </a:cubicBezTo>
                <a:cubicBezTo>
                  <a:pt x="532454" y="198549"/>
                  <a:pt x="535308" y="167075"/>
                  <a:pt x="534982" y="150767"/>
                </a:cubicBezTo>
                <a:cubicBezTo>
                  <a:pt x="534906" y="135402"/>
                  <a:pt x="527734" y="107997"/>
                  <a:pt x="500770" y="107856"/>
                </a:cubicBezTo>
                <a:close/>
                <a:moveTo>
                  <a:pt x="680839" y="74177"/>
                </a:moveTo>
                <a:cubicBezTo>
                  <a:pt x="687166" y="73934"/>
                  <a:pt x="693455" y="74024"/>
                  <a:pt x="699774" y="74527"/>
                </a:cubicBezTo>
                <a:cubicBezTo>
                  <a:pt x="728122" y="76049"/>
                  <a:pt x="743017" y="97875"/>
                  <a:pt x="742990" y="121657"/>
                </a:cubicBezTo>
                <a:lnTo>
                  <a:pt x="742990" y="230594"/>
                </a:lnTo>
                <a:lnTo>
                  <a:pt x="698632" y="230594"/>
                </a:lnTo>
                <a:lnTo>
                  <a:pt x="698632" y="219505"/>
                </a:lnTo>
                <a:cubicBezTo>
                  <a:pt x="688331" y="226055"/>
                  <a:pt x="673627" y="232850"/>
                  <a:pt x="652318" y="232551"/>
                </a:cubicBezTo>
                <a:cubicBezTo>
                  <a:pt x="621822" y="230947"/>
                  <a:pt x="609917" y="210019"/>
                  <a:pt x="609265" y="188846"/>
                </a:cubicBezTo>
                <a:cubicBezTo>
                  <a:pt x="607878" y="143781"/>
                  <a:pt x="641228" y="140792"/>
                  <a:pt x="654275" y="137313"/>
                </a:cubicBezTo>
                <a:cubicBezTo>
                  <a:pt x="670854" y="134160"/>
                  <a:pt x="684988" y="133698"/>
                  <a:pt x="696675" y="136660"/>
                </a:cubicBezTo>
                <a:lnTo>
                  <a:pt x="696675" y="119700"/>
                </a:lnTo>
                <a:cubicBezTo>
                  <a:pt x="696349" y="111519"/>
                  <a:pt x="688440" y="103093"/>
                  <a:pt x="675149" y="104697"/>
                </a:cubicBezTo>
                <a:cubicBezTo>
                  <a:pt x="653677" y="105213"/>
                  <a:pt x="639054" y="108176"/>
                  <a:pt x="621007" y="109915"/>
                </a:cubicBezTo>
                <a:lnTo>
                  <a:pt x="621007" y="83170"/>
                </a:lnTo>
                <a:cubicBezTo>
                  <a:pt x="642533" y="78624"/>
                  <a:pt x="661858" y="74904"/>
                  <a:pt x="680839" y="74177"/>
                </a:cubicBezTo>
                <a:close/>
                <a:moveTo>
                  <a:pt x="880629" y="73712"/>
                </a:moveTo>
                <a:cubicBezTo>
                  <a:pt x="896448" y="74690"/>
                  <a:pt x="906396" y="82029"/>
                  <a:pt x="911940" y="87655"/>
                </a:cubicBezTo>
                <a:cubicBezTo>
                  <a:pt x="927841" y="81050"/>
                  <a:pt x="965512" y="72733"/>
                  <a:pt x="981657" y="74446"/>
                </a:cubicBezTo>
                <a:cubicBezTo>
                  <a:pt x="1005629" y="78604"/>
                  <a:pt x="1016882" y="95972"/>
                  <a:pt x="1017616" y="117009"/>
                </a:cubicBezTo>
                <a:lnTo>
                  <a:pt x="1017616" y="77870"/>
                </a:lnTo>
                <a:lnTo>
                  <a:pt x="1017738" y="77870"/>
                </a:lnTo>
                <a:lnTo>
                  <a:pt x="1017738" y="116031"/>
                </a:lnTo>
                <a:lnTo>
                  <a:pt x="1017738" y="134377"/>
                </a:lnTo>
                <a:lnTo>
                  <a:pt x="1017738" y="230023"/>
                </a:lnTo>
                <a:lnTo>
                  <a:pt x="969670" y="230023"/>
                </a:lnTo>
                <a:lnTo>
                  <a:pt x="969670" y="148321"/>
                </a:lnTo>
                <a:lnTo>
                  <a:pt x="969879" y="148321"/>
                </a:lnTo>
                <a:cubicBezTo>
                  <a:pt x="969879" y="139922"/>
                  <a:pt x="969960" y="132339"/>
                  <a:pt x="969879" y="123125"/>
                </a:cubicBezTo>
                <a:cubicBezTo>
                  <a:pt x="969797" y="113911"/>
                  <a:pt x="959641" y="106898"/>
                  <a:pt x="949731" y="107225"/>
                </a:cubicBezTo>
                <a:cubicBezTo>
                  <a:pt x="940641" y="107714"/>
                  <a:pt x="931550" y="108448"/>
                  <a:pt x="922459" y="110160"/>
                </a:cubicBezTo>
                <a:lnTo>
                  <a:pt x="922615" y="134377"/>
                </a:lnTo>
                <a:lnTo>
                  <a:pt x="922581" y="134377"/>
                </a:lnTo>
                <a:lnTo>
                  <a:pt x="922581" y="230023"/>
                </a:lnTo>
                <a:lnTo>
                  <a:pt x="874024" y="230023"/>
                </a:lnTo>
                <a:lnTo>
                  <a:pt x="874024" y="134377"/>
                </a:lnTo>
                <a:lnTo>
                  <a:pt x="874015" y="134377"/>
                </a:lnTo>
                <a:lnTo>
                  <a:pt x="873989" y="123125"/>
                </a:lnTo>
                <a:cubicBezTo>
                  <a:pt x="873909" y="113911"/>
                  <a:pt x="864015" y="106898"/>
                  <a:pt x="854361" y="107225"/>
                </a:cubicBezTo>
                <a:cubicBezTo>
                  <a:pt x="845505" y="107714"/>
                  <a:pt x="836648" y="108448"/>
                  <a:pt x="827791" y="110160"/>
                </a:cubicBezTo>
                <a:cubicBezTo>
                  <a:pt x="827951" y="122880"/>
                  <a:pt x="827871" y="135600"/>
                  <a:pt x="828031" y="148321"/>
                </a:cubicBezTo>
                <a:lnTo>
                  <a:pt x="828036" y="148321"/>
                </a:lnTo>
                <a:lnTo>
                  <a:pt x="828036" y="230023"/>
                </a:lnTo>
                <a:lnTo>
                  <a:pt x="780824" y="230023"/>
                </a:lnTo>
                <a:lnTo>
                  <a:pt x="780824" y="77381"/>
                </a:lnTo>
                <a:lnTo>
                  <a:pt x="828036" y="77381"/>
                </a:lnTo>
                <a:lnTo>
                  <a:pt x="828036" y="77870"/>
                </a:lnTo>
                <a:lnTo>
                  <a:pt x="828036" y="86921"/>
                </a:lnTo>
                <a:cubicBezTo>
                  <a:pt x="849970" y="78604"/>
                  <a:pt x="859918" y="74201"/>
                  <a:pt x="880629" y="73712"/>
                </a:cubicBezTo>
                <a:close/>
                <a:moveTo>
                  <a:pt x="434444" y="326"/>
                </a:moveTo>
                <a:lnTo>
                  <a:pt x="482715" y="326"/>
                </a:lnTo>
                <a:lnTo>
                  <a:pt x="482715" y="85780"/>
                </a:lnTo>
                <a:cubicBezTo>
                  <a:pt x="493397" y="81621"/>
                  <a:pt x="507993" y="73304"/>
                  <a:pt x="525768" y="74038"/>
                </a:cubicBezTo>
                <a:cubicBezTo>
                  <a:pt x="560123" y="76348"/>
                  <a:pt x="583879" y="103365"/>
                  <a:pt x="583824" y="145793"/>
                </a:cubicBezTo>
                <a:cubicBezTo>
                  <a:pt x="583770" y="188221"/>
                  <a:pt x="565641" y="218390"/>
                  <a:pt x="523159" y="228637"/>
                </a:cubicBezTo>
                <a:cubicBezTo>
                  <a:pt x="480677" y="238884"/>
                  <a:pt x="464015" y="224288"/>
                  <a:pt x="434444" y="222114"/>
                </a:cubicBezTo>
                <a:close/>
                <a:moveTo>
                  <a:pt x="254241" y="0"/>
                </a:moveTo>
                <a:lnTo>
                  <a:pt x="322408" y="10111"/>
                </a:lnTo>
                <a:lnTo>
                  <a:pt x="301208" y="76484"/>
                </a:lnTo>
                <a:lnTo>
                  <a:pt x="371984" y="92140"/>
                </a:lnTo>
                <a:lnTo>
                  <a:pt x="233856" y="290281"/>
                </a:lnTo>
                <a:lnTo>
                  <a:pt x="132584" y="227659"/>
                </a:lnTo>
                <a:lnTo>
                  <a:pt x="95728" y="258970"/>
                </a:lnTo>
                <a:lnTo>
                  <a:pt x="90183" y="157535"/>
                </a:lnTo>
                <a:lnTo>
                  <a:pt x="0" y="113340"/>
                </a:lnTo>
                <a:lnTo>
                  <a:pt x="87574" y="74690"/>
                </a:lnTo>
                <a:lnTo>
                  <a:pt x="174984" y="104208"/>
                </a:lnTo>
                <a:lnTo>
                  <a:pt x="170418" y="154762"/>
                </a:lnTo>
                <a:lnTo>
                  <a:pt x="198957" y="167646"/>
                </a:lnTo>
                <a:lnTo>
                  <a:pt x="213634" y="79257"/>
                </a:lnTo>
                <a:lnTo>
                  <a:pt x="128017" y="56262"/>
                </a:lnTo>
                <a:lnTo>
                  <a:pt x="178735" y="34084"/>
                </a:lnTo>
                <a:lnTo>
                  <a:pt x="259786" y="49739"/>
                </a:lnTo>
                <a:lnTo>
                  <a:pt x="248696" y="98663"/>
                </a:lnTo>
                <a:lnTo>
                  <a:pt x="269897" y="104208"/>
                </a:lnTo>
                <a:lnTo>
                  <a:pt x="290118" y="30496"/>
                </a:lnTo>
                <a:lnTo>
                  <a:pt x="214613" y="17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46300490"/>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 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34242A8-4673-4F98-9C1D-D29F1D11E711}"/>
              </a:ext>
            </a:extLst>
          </p:cNvPr>
          <p:cNvGraphicFramePr>
            <a:graphicFrameLocks noChangeAspect="1"/>
          </p:cNvGraphicFramePr>
          <p:nvPr userDrawn="1">
            <p:custDataLst>
              <p:tags r:id="rId1"/>
            </p:custDataLst>
            <p:extLst>
              <p:ext uri="{D42A27DB-BD31-4B8C-83A1-F6EECF244321}">
                <p14:modId xmlns:p14="http://schemas.microsoft.com/office/powerpoint/2010/main" val="948499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E34242A8-4673-4F98-9C1D-D29F1D11E71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Freeform 13">
            <a:extLst>
              <a:ext uri="{FF2B5EF4-FFF2-40B4-BE49-F238E27FC236}">
                <a16:creationId xmlns:a16="http://schemas.microsoft.com/office/drawing/2014/main" id="{74B3BFE1-BFBB-431A-8FCE-214226F44873}"/>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5" cy="601788"/>
          </a:xfrm>
          <a:prstGeom prst="rect">
            <a:avLst/>
          </a:prstGeom>
        </p:spPr>
        <p:txBody>
          <a:bodyPr vert="horz" lIns="0" tIns="46800" rIns="0"/>
          <a:lstStyle>
            <a:lvl1pPr>
              <a:defRPr sz="2800" b="1">
                <a:solidFill>
                  <a:schemeClr val="accent1"/>
                </a:solidFill>
              </a:defRPr>
            </a:lvl1pPr>
          </a:lstStyle>
          <a:p>
            <a:r>
              <a:rPr lang="nl-NL" noProof="0" dirty="0"/>
              <a:t>Titel</a:t>
            </a:r>
          </a:p>
        </p:txBody>
      </p:sp>
      <p:sp>
        <p:nvSpPr>
          <p:cNvPr id="10" name="Tijdelijke aanduiding voor inhoud 3">
            <a:extLst>
              <a:ext uri="{FF2B5EF4-FFF2-40B4-BE49-F238E27FC236}">
                <a16:creationId xmlns:a16="http://schemas.microsoft.com/office/drawing/2014/main" id="{D1FF5AB7-60D8-4735-9375-906F4A2BBDB4}"/>
              </a:ext>
            </a:extLst>
          </p:cNvPr>
          <p:cNvSpPr>
            <a:spLocks noGrp="1"/>
          </p:cNvSpPr>
          <p:nvPr>
            <p:ph sz="quarter" idx="11" hasCustomPrompt="1"/>
          </p:nvPr>
        </p:nvSpPr>
        <p:spPr>
          <a:xfrm>
            <a:off x="1055688" y="1242000"/>
            <a:ext cx="9470217" cy="4995288"/>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000" b="0">
                <a:solidFill>
                  <a:schemeClr val="tx1"/>
                </a:solidFill>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dirty="0"/>
              <a:t>Klik op het pictogram om inhoud in te voegen</a:t>
            </a:r>
            <a:r>
              <a:rPr lang="en-GB" noProof="0" dirty="0"/>
              <a:t>
</a:t>
            </a:r>
          </a:p>
        </p:txBody>
      </p:sp>
    </p:spTree>
    <p:extLst>
      <p:ext uri="{BB962C8B-B14F-4D97-AF65-F5344CB8AC3E}">
        <p14:creationId xmlns:p14="http://schemas.microsoft.com/office/powerpoint/2010/main" val="1260419933"/>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amp;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1F2D52-2C29-4FEB-98B0-14D3A277C489}"/>
              </a:ext>
            </a:extLst>
          </p:cNvPr>
          <p:cNvGraphicFramePr>
            <a:graphicFrameLocks noChangeAspect="1"/>
          </p:cNvGraphicFramePr>
          <p:nvPr userDrawn="1">
            <p:custDataLst>
              <p:tags r:id="rId1"/>
            </p:custDataLst>
            <p:extLst>
              <p:ext uri="{D42A27DB-BD31-4B8C-83A1-F6EECF244321}">
                <p14:modId xmlns:p14="http://schemas.microsoft.com/office/powerpoint/2010/main" val="2901778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31F2D52-2C29-4FEB-98B0-14D3A277C4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3">
            <a:extLst>
              <a:ext uri="{FF2B5EF4-FFF2-40B4-BE49-F238E27FC236}">
                <a16:creationId xmlns:a16="http://schemas.microsoft.com/office/drawing/2014/main" id="{44779C74-4B25-4514-922E-08CD0BC3D96F}"/>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7" y="691200"/>
            <a:ext cx="9471025" cy="601788"/>
          </a:xfrm>
          <a:prstGeom prst="rect">
            <a:avLst/>
          </a:prstGeom>
        </p:spPr>
        <p:txBody>
          <a:bodyPr vert="horz" lIns="0"/>
          <a:lstStyle>
            <a:lvl1pPr>
              <a:defRPr sz="2800" b="1">
                <a:solidFill>
                  <a:schemeClr val="accent1"/>
                </a:solidFill>
              </a:defRPr>
            </a:lvl1pPr>
          </a:lstStyle>
          <a:p>
            <a:r>
              <a:rPr lang="nl-NL" noProof="0" dirty="0"/>
              <a:t>Titel</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242000"/>
            <a:ext cx="4572000" cy="49952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5951538" y="1242000"/>
            <a:ext cx="4574646" cy="5003800"/>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Tree>
    <p:extLst>
      <p:ext uri="{BB962C8B-B14F-4D97-AF65-F5344CB8AC3E}">
        <p14:creationId xmlns:p14="http://schemas.microsoft.com/office/powerpoint/2010/main" val="849253789"/>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guide id="6" pos="354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en subtitel+inhou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593AB0A-9FEC-47B7-A574-5DF575838C81}"/>
              </a:ext>
            </a:extLst>
          </p:cNvPr>
          <p:cNvGraphicFramePr>
            <a:graphicFrameLocks noChangeAspect="1"/>
          </p:cNvGraphicFramePr>
          <p:nvPr userDrawn="1">
            <p:custDataLst>
              <p:tags r:id="rId1"/>
            </p:custDataLst>
            <p:extLst>
              <p:ext uri="{D42A27DB-BD31-4B8C-83A1-F6EECF244321}">
                <p14:modId xmlns:p14="http://schemas.microsoft.com/office/powerpoint/2010/main" val="3186757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9593AB0A-9FEC-47B7-A574-5DF575838C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3">
            <a:extLst>
              <a:ext uri="{FF2B5EF4-FFF2-40B4-BE49-F238E27FC236}">
                <a16:creationId xmlns:a16="http://schemas.microsoft.com/office/drawing/2014/main" id="{63ADBBD9-FDDC-4D41-937C-A87835AF0212}"/>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8"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10" name="Tijdelijke aanduiding voor inhoud 3">
            <a:extLst>
              <a:ext uri="{FF2B5EF4-FFF2-40B4-BE49-F238E27FC236}">
                <a16:creationId xmlns:a16="http://schemas.microsoft.com/office/drawing/2014/main" id="{79D2C27E-38CF-4C6A-A4A2-F1C8B6377EFF}"/>
              </a:ext>
            </a:extLst>
          </p:cNvPr>
          <p:cNvSpPr>
            <a:spLocks noGrp="1"/>
          </p:cNvSpPr>
          <p:nvPr>
            <p:ph sz="quarter" idx="13" hasCustomPrompt="1"/>
          </p:nvPr>
        </p:nvSpPr>
        <p:spPr>
          <a:xfrm>
            <a:off x="1055688" y="1824613"/>
            <a:ext cx="9470495" cy="4412670"/>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11" name="Tijdelijke aanduiding voor tekst 7">
            <a:extLst>
              <a:ext uri="{FF2B5EF4-FFF2-40B4-BE49-F238E27FC236}">
                <a16:creationId xmlns:a16="http://schemas.microsoft.com/office/drawing/2014/main" id="{DD107660-7931-45D5-ADBE-A4DD99904F97}"/>
              </a:ext>
            </a:extLst>
          </p:cNvPr>
          <p:cNvSpPr>
            <a:spLocks noGrp="1"/>
          </p:cNvSpPr>
          <p:nvPr>
            <p:ph type="body" sz="quarter" idx="14" hasCustomPrompt="1"/>
          </p:nvPr>
        </p:nvSpPr>
        <p:spPr>
          <a:xfrm>
            <a:off x="1055688" y="1242000"/>
            <a:ext cx="9469324" cy="582613"/>
          </a:xfrm>
          <a:prstGeom prst="rect">
            <a:avLst/>
          </a:prstGeom>
        </p:spPr>
        <p:txBody>
          <a:bodyPr lIns="0"/>
          <a:lstStyle>
            <a:lvl1pPr>
              <a:defRPr lang="en-US" sz="1600" b="1" kern="1200" noProof="0" dirty="0">
                <a:solidFill>
                  <a:schemeClr val="accent2"/>
                </a:solidFill>
                <a:latin typeface="+mn-lt"/>
                <a:ea typeface="+mn-ea"/>
                <a:cs typeface="+mn-cs"/>
              </a:defRPr>
            </a:lvl1pPr>
            <a:lvl2pPr>
              <a:defRPr lang="en-US" sz="1600" b="1" kern="1200" noProof="0" dirty="0" smtClean="0">
                <a:solidFill>
                  <a:schemeClr val="accent2"/>
                </a:solidFill>
                <a:latin typeface="+mn-lt"/>
                <a:ea typeface="+mn-ea"/>
                <a:cs typeface="+mn-cs"/>
              </a:defRPr>
            </a:lvl2pPr>
            <a:lvl3pPr>
              <a:defRPr lang="en-US" sz="1200" b="0" kern="1200" noProof="0" dirty="0" smtClean="0">
                <a:solidFill>
                  <a:schemeClr val="accent6"/>
                </a:solidFill>
                <a:latin typeface="+mn-lt"/>
                <a:ea typeface="+mn-ea"/>
                <a:cs typeface="+mn-cs"/>
              </a:defRPr>
            </a:lvl3pPr>
          </a:lstStyle>
          <a:p>
            <a:pPr lvl="0"/>
            <a:r>
              <a:rPr lang="nl-NL" noProof="0" dirty="0"/>
              <a:t>Titel</a:t>
            </a:r>
          </a:p>
          <a:p>
            <a:pPr lvl="2"/>
            <a:r>
              <a:rPr lang="nl-NL" noProof="0" dirty="0"/>
              <a:t>Notatie</a:t>
            </a:r>
            <a:r>
              <a:rPr lang="en-GB" noProof="0" dirty="0"/>
              <a:t>
</a:t>
            </a:r>
          </a:p>
        </p:txBody>
      </p:sp>
    </p:spTree>
    <p:extLst>
      <p:ext uri="{BB962C8B-B14F-4D97-AF65-F5344CB8AC3E}">
        <p14:creationId xmlns:p14="http://schemas.microsoft.com/office/powerpoint/2010/main" val="2133031175"/>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7ED0D79-8B3D-4548-A083-F9074C6A5CFE}"/>
              </a:ext>
            </a:extLst>
          </p:cNvPr>
          <p:cNvGraphicFramePr>
            <a:graphicFrameLocks noChangeAspect="1"/>
          </p:cNvGraphicFramePr>
          <p:nvPr userDrawn="1">
            <p:custDataLst>
              <p:tags r:id="rId1"/>
            </p:custDataLst>
            <p:extLst>
              <p:ext uri="{D42A27DB-BD31-4B8C-83A1-F6EECF244321}">
                <p14:modId xmlns:p14="http://schemas.microsoft.com/office/powerpoint/2010/main" val="3200937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7ED0D79-8B3D-4548-A083-F9074C6A5C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3">
            <a:extLst>
              <a:ext uri="{FF2B5EF4-FFF2-40B4-BE49-F238E27FC236}">
                <a16:creationId xmlns:a16="http://schemas.microsoft.com/office/drawing/2014/main" id="{AAC7293A-94DA-4F3D-BC4D-65590A2824A2}"/>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8"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4" name="Tijdelijke aanduiding voor inhoud 3">
            <a:extLst>
              <a:ext uri="{FF2B5EF4-FFF2-40B4-BE49-F238E27FC236}">
                <a16:creationId xmlns:a16="http://schemas.microsoft.com/office/drawing/2014/main" id="{AB0FE9BA-94DF-49B1-9185-7A68146DE391}"/>
              </a:ext>
            </a:extLst>
          </p:cNvPr>
          <p:cNvSpPr>
            <a:spLocks noGrp="1"/>
          </p:cNvSpPr>
          <p:nvPr>
            <p:ph sz="quarter" idx="11" hasCustomPrompt="1"/>
          </p:nvPr>
        </p:nvSpPr>
        <p:spPr>
          <a:xfrm>
            <a:off x="5951538" y="1825200"/>
            <a:ext cx="4574646" cy="4412088"/>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8" name="Tijdelijke aanduiding voor tekst 7">
            <a:extLst>
              <a:ext uri="{FF2B5EF4-FFF2-40B4-BE49-F238E27FC236}">
                <a16:creationId xmlns:a16="http://schemas.microsoft.com/office/drawing/2014/main" id="{1DC98F32-8610-4B52-B77E-0D910EBC9E57}"/>
              </a:ext>
            </a:extLst>
          </p:cNvPr>
          <p:cNvSpPr>
            <a:spLocks noGrp="1"/>
          </p:cNvSpPr>
          <p:nvPr>
            <p:ph type="body" sz="quarter" idx="12" hasCustomPrompt="1"/>
          </p:nvPr>
        </p:nvSpPr>
        <p:spPr>
          <a:xfrm>
            <a:off x="5954184" y="1242000"/>
            <a:ext cx="4572000" cy="582613"/>
          </a:xfrm>
          <a:prstGeom prst="rect">
            <a:avLst/>
          </a:prstGeom>
        </p:spPr>
        <p:txBody>
          <a:bodyPr lIns="0"/>
          <a:lstStyle>
            <a:lvl1pPr>
              <a:defRPr sz="1600"/>
            </a:lvl1pPr>
            <a:lvl2pPr>
              <a:defRPr sz="1200" b="0">
                <a:solidFill>
                  <a:schemeClr val="accent6"/>
                </a:solidFill>
              </a:defRPr>
            </a:lvl2pPr>
          </a:lstStyle>
          <a:p>
            <a:pPr lvl="0"/>
            <a:r>
              <a:rPr lang="en-GB" noProof="0" dirty="0" err="1"/>
              <a:t>Titel</a:t>
            </a:r>
            <a:endParaRPr lang="en-GB" noProof="0" dirty="0"/>
          </a:p>
          <a:p>
            <a:pPr lvl="1"/>
            <a:r>
              <a:rPr lang="nl-NL" noProof="0" dirty="0"/>
              <a:t>Notatie</a:t>
            </a:r>
          </a:p>
        </p:txBody>
      </p:sp>
      <p:sp>
        <p:nvSpPr>
          <p:cNvPr id="10" name="Tijdelijke aanduiding voor inhoud 3">
            <a:extLst>
              <a:ext uri="{FF2B5EF4-FFF2-40B4-BE49-F238E27FC236}">
                <a16:creationId xmlns:a16="http://schemas.microsoft.com/office/drawing/2014/main" id="{79D2C27E-38CF-4C6A-A4A2-F1C8B6377EFF}"/>
              </a:ext>
            </a:extLst>
          </p:cNvPr>
          <p:cNvSpPr>
            <a:spLocks noGrp="1"/>
          </p:cNvSpPr>
          <p:nvPr>
            <p:ph sz="quarter" idx="13" hasCustomPrompt="1"/>
          </p:nvPr>
        </p:nvSpPr>
        <p:spPr>
          <a:xfrm>
            <a:off x="1056860" y="1825200"/>
            <a:ext cx="4570828" cy="4412088"/>
          </a:xfrm>
          <a:prstGeom prst="rect">
            <a:avLst/>
          </a:prstGeo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nl-NL" sz="1000" b="0" kern="1200">
                <a:solidFill>
                  <a:schemeClr val="tx1"/>
                </a:solidFill>
                <a:latin typeface="+mn-lt"/>
                <a:ea typeface="+mn-ea"/>
                <a:cs typeface="+mn-cs"/>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noProof="0"/>
              <a:t>Klik op het pictogram om inhoud in te voegen
</a:t>
            </a:r>
          </a:p>
        </p:txBody>
      </p:sp>
      <p:sp>
        <p:nvSpPr>
          <p:cNvPr id="11" name="Tijdelijke aanduiding voor tekst 7">
            <a:extLst>
              <a:ext uri="{FF2B5EF4-FFF2-40B4-BE49-F238E27FC236}">
                <a16:creationId xmlns:a16="http://schemas.microsoft.com/office/drawing/2014/main" id="{DD107660-7931-45D5-ADBE-A4DD99904F97}"/>
              </a:ext>
            </a:extLst>
          </p:cNvPr>
          <p:cNvSpPr>
            <a:spLocks noGrp="1"/>
          </p:cNvSpPr>
          <p:nvPr>
            <p:ph type="body" sz="quarter" idx="14" hasCustomPrompt="1"/>
          </p:nvPr>
        </p:nvSpPr>
        <p:spPr>
          <a:xfrm>
            <a:off x="1055688" y="1242000"/>
            <a:ext cx="4572000" cy="582613"/>
          </a:xfrm>
          <a:prstGeom prst="rect">
            <a:avLst/>
          </a:prstGeom>
        </p:spPr>
        <p:txBody>
          <a:bodyPr lIns="0"/>
          <a:lstStyle>
            <a:lvl1pPr>
              <a:defRPr sz="1600"/>
            </a:lvl1pPr>
            <a:lvl2pPr>
              <a:defRPr lang="nl-NL" sz="1200" b="0" kern="1200" noProof="0" dirty="0">
                <a:solidFill>
                  <a:schemeClr val="accent6"/>
                </a:solidFill>
                <a:latin typeface="+mn-lt"/>
                <a:ea typeface="+mn-ea"/>
                <a:cs typeface="+mn-cs"/>
              </a:defRPr>
            </a:lvl2pPr>
          </a:lstStyle>
          <a:p>
            <a:pPr lvl="0"/>
            <a:r>
              <a:rPr lang="nl-NL" noProof="0" dirty="0"/>
              <a:t>Titel</a:t>
            </a:r>
          </a:p>
          <a:p>
            <a:pPr marL="0" lvl="1" indent="0" algn="l" defTabSz="685800" rtl="0" eaLnBrk="1" latinLnBrk="0" hangingPunct="1">
              <a:lnSpc>
                <a:spcPct val="100000"/>
              </a:lnSpc>
              <a:spcBef>
                <a:spcPts val="0"/>
              </a:spcBef>
              <a:buFont typeface="Arial" panose="020B0604020202020204" pitchFamily="34" charset="0"/>
              <a:buNone/>
            </a:pPr>
            <a:r>
              <a:rPr lang="nl-NL" noProof="0" dirty="0"/>
              <a:t>Notatie</a:t>
            </a:r>
          </a:p>
        </p:txBody>
      </p:sp>
    </p:spTree>
    <p:extLst>
      <p:ext uri="{BB962C8B-B14F-4D97-AF65-F5344CB8AC3E}">
        <p14:creationId xmlns:p14="http://schemas.microsoft.com/office/powerpoint/2010/main" val="1628088374"/>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guide id="6" pos="354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tex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22E769-A2CD-4E9E-ABA3-C5EF29E9FDB5}"/>
              </a:ext>
            </a:extLst>
          </p:cNvPr>
          <p:cNvGraphicFramePr>
            <a:graphicFrameLocks noChangeAspect="1"/>
          </p:cNvGraphicFramePr>
          <p:nvPr userDrawn="1">
            <p:custDataLst>
              <p:tags r:id="rId1"/>
            </p:custDataLst>
            <p:extLst>
              <p:ext uri="{D42A27DB-BD31-4B8C-83A1-F6EECF244321}">
                <p14:modId xmlns:p14="http://schemas.microsoft.com/office/powerpoint/2010/main" val="4100957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D22E769-A2CD-4E9E-ABA3-C5EF29E9FD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Freeform 13">
            <a:extLst>
              <a:ext uri="{FF2B5EF4-FFF2-40B4-BE49-F238E27FC236}">
                <a16:creationId xmlns:a16="http://schemas.microsoft.com/office/drawing/2014/main" id="{2CE320BC-2A01-48F9-AF9C-05CC54FB6FEE}"/>
              </a:ext>
            </a:extLst>
          </p:cNvPr>
          <p:cNvSpPr>
            <a:spLocks/>
          </p:cNvSpPr>
          <p:nvPr userDrawn="1"/>
        </p:nvSpPr>
        <p:spPr bwMode="auto">
          <a:xfrm>
            <a:off x="10525904" y="6253810"/>
            <a:ext cx="1675621" cy="604194"/>
          </a:xfrm>
          <a:custGeom>
            <a:avLst/>
            <a:gdLst>
              <a:gd name="T0" fmla="*/ 0 w 3176"/>
              <a:gd name="T1" fmla="*/ 1121 h 1121"/>
              <a:gd name="T2" fmla="*/ 821 w 3176"/>
              <a:gd name="T3" fmla="*/ 0 h 1121"/>
              <a:gd name="T4" fmla="*/ 3176 w 3176"/>
              <a:gd name="T5" fmla="*/ 0 h 1121"/>
              <a:gd name="T6" fmla="*/ 3176 w 3176"/>
              <a:gd name="T7" fmla="*/ 1121 h 1121"/>
              <a:gd name="T8" fmla="*/ 0 w 3176"/>
              <a:gd name="T9" fmla="*/ 1121 h 1121"/>
              <a:gd name="connsiteX0" fmla="*/ 0 w 10000"/>
              <a:gd name="connsiteY0" fmla="*/ 10040 h 10040"/>
              <a:gd name="connsiteX1" fmla="*/ 2292 w 10000"/>
              <a:gd name="connsiteY1" fmla="*/ 0 h 10040"/>
              <a:gd name="connsiteX2" fmla="*/ 10000 w 10000"/>
              <a:gd name="connsiteY2" fmla="*/ 40 h 10040"/>
              <a:gd name="connsiteX3" fmla="*/ 10000 w 10000"/>
              <a:gd name="connsiteY3" fmla="*/ 10040 h 10040"/>
              <a:gd name="connsiteX4" fmla="*/ 0 w 10000"/>
              <a:gd name="connsiteY4" fmla="*/ 1004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40">
                <a:moveTo>
                  <a:pt x="0" y="10040"/>
                </a:moveTo>
                <a:lnTo>
                  <a:pt x="2292" y="0"/>
                </a:lnTo>
                <a:lnTo>
                  <a:pt x="10000" y="40"/>
                </a:lnTo>
                <a:lnTo>
                  <a:pt x="10000" y="10040"/>
                </a:lnTo>
                <a:lnTo>
                  <a:pt x="0" y="10040"/>
                </a:lnTo>
                <a:close/>
              </a:path>
            </a:pathLst>
          </a:custGeom>
          <a:solidFill>
            <a:srgbClr val="EA5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noProof="0" dirty="0"/>
          </a:p>
        </p:txBody>
      </p:sp>
      <p:sp>
        <p:nvSpPr>
          <p:cNvPr id="15" name="Rechthoek 6">
            <a:extLst>
              <a:ext uri="{FF2B5EF4-FFF2-40B4-BE49-F238E27FC236}">
                <a16:creationId xmlns:a16="http://schemas.microsoft.com/office/drawing/2014/main" id="{C9CB0CF1-9C77-4A6D-AB1E-8AB6C1B6E2EC}"/>
              </a:ext>
            </a:extLst>
          </p:cNvPr>
          <p:cNvSpPr/>
          <p:nvPr userDrawn="1"/>
        </p:nvSpPr>
        <p:spPr>
          <a:xfrm>
            <a:off x="11468969" y="6418608"/>
            <a:ext cx="396262" cy="230832"/>
          </a:xfrm>
          <a:prstGeom prst="rect">
            <a:avLst/>
          </a:prstGeom>
        </p:spPr>
        <p:txBody>
          <a:bodyPr wrap="none">
            <a:spAutoFit/>
          </a:bodyPr>
          <a:lstStyle/>
          <a:p>
            <a:pPr algn="ctr" fontAlgn="auto">
              <a:spcBef>
                <a:spcPts val="0"/>
              </a:spcBef>
              <a:spcAft>
                <a:spcPts val="0"/>
              </a:spcAft>
              <a:defRPr/>
            </a:pPr>
            <a:fld id="{478F02DA-AB65-4DE3-8C32-C1DFFF12922F}" type="slidenum">
              <a:rPr lang="en-GB" sz="900" b="0" noProof="0" smtClean="0">
                <a:solidFill>
                  <a:schemeClr val="bg1"/>
                </a:solidFill>
                <a:cs typeface="Arial" pitchFamily="34" charset="0"/>
              </a:rPr>
              <a:pPr algn="ctr" fontAlgn="auto">
                <a:spcBef>
                  <a:spcPts val="0"/>
                </a:spcBef>
                <a:spcAft>
                  <a:spcPts val="0"/>
                </a:spcAft>
                <a:defRPr/>
              </a:pPr>
              <a:t>‹nr.›</a:t>
            </a:fld>
            <a:endParaRPr lang="en-GB" sz="900" b="0" noProof="0" dirty="0">
              <a:solidFill>
                <a:schemeClr val="bg1"/>
              </a:solidFill>
              <a:cs typeface="Arial" pitchFamily="34" charset="0"/>
            </a:endParaRPr>
          </a:p>
        </p:txBody>
      </p:sp>
      <p:sp>
        <p:nvSpPr>
          <p:cNvPr id="3" name="Titel 2">
            <a:extLst>
              <a:ext uri="{FF2B5EF4-FFF2-40B4-BE49-F238E27FC236}">
                <a16:creationId xmlns:a16="http://schemas.microsoft.com/office/drawing/2014/main" id="{0F2F30DB-76D5-46A6-BD2A-BEF3A18EE0FF}"/>
              </a:ext>
            </a:extLst>
          </p:cNvPr>
          <p:cNvSpPr>
            <a:spLocks noGrp="1"/>
          </p:cNvSpPr>
          <p:nvPr>
            <p:ph type="title" hasCustomPrompt="1"/>
          </p:nvPr>
        </p:nvSpPr>
        <p:spPr>
          <a:xfrm>
            <a:off x="1055688" y="691200"/>
            <a:ext cx="9600168" cy="601788"/>
          </a:xfrm>
          <a:prstGeom prst="rect">
            <a:avLst/>
          </a:prstGeom>
        </p:spPr>
        <p:txBody>
          <a:bodyPr vert="horz" lIns="0"/>
          <a:lstStyle>
            <a:lvl1pPr>
              <a:defRPr sz="2800" b="1">
                <a:solidFill>
                  <a:schemeClr val="accent1"/>
                </a:solidFill>
              </a:defRPr>
            </a:lvl1pPr>
          </a:lstStyle>
          <a:p>
            <a:r>
              <a:rPr lang="nl-NL" noProof="0" dirty="0"/>
              <a:t>Titel</a:t>
            </a:r>
            <a:r>
              <a:rPr lang="en-GB" noProof="0" dirty="0"/>
              <a:t>
</a:t>
            </a:r>
          </a:p>
        </p:txBody>
      </p:sp>
      <p:sp>
        <p:nvSpPr>
          <p:cNvPr id="6" name="Tijdelijke aanduiding voor tekst 5">
            <a:extLst>
              <a:ext uri="{FF2B5EF4-FFF2-40B4-BE49-F238E27FC236}">
                <a16:creationId xmlns:a16="http://schemas.microsoft.com/office/drawing/2014/main" id="{E2498A50-28C7-4D9F-BB28-DE16E6C5A461}"/>
              </a:ext>
            </a:extLst>
          </p:cNvPr>
          <p:cNvSpPr>
            <a:spLocks noGrp="1"/>
          </p:cNvSpPr>
          <p:nvPr>
            <p:ph type="body" sz="quarter" idx="10" hasCustomPrompt="1"/>
          </p:nvPr>
        </p:nvSpPr>
        <p:spPr>
          <a:xfrm>
            <a:off x="1055688" y="1825199"/>
            <a:ext cx="4572000" cy="4412087"/>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4" name="Tijdelijke aanduiding voor tekst 7">
            <a:extLst>
              <a:ext uri="{FF2B5EF4-FFF2-40B4-BE49-F238E27FC236}">
                <a16:creationId xmlns:a16="http://schemas.microsoft.com/office/drawing/2014/main" id="{84CC5CEE-15A7-41E4-A0F8-278C542585AF}"/>
              </a:ext>
            </a:extLst>
          </p:cNvPr>
          <p:cNvSpPr>
            <a:spLocks noGrp="1"/>
          </p:cNvSpPr>
          <p:nvPr>
            <p:ph type="body" sz="quarter" idx="24" hasCustomPrompt="1"/>
          </p:nvPr>
        </p:nvSpPr>
        <p:spPr>
          <a:xfrm>
            <a:off x="1055688" y="1242000"/>
            <a:ext cx="4572001"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
        <p:nvSpPr>
          <p:cNvPr id="25" name="Tijdelijke aanduiding voor tekst 5">
            <a:extLst>
              <a:ext uri="{FF2B5EF4-FFF2-40B4-BE49-F238E27FC236}">
                <a16:creationId xmlns:a16="http://schemas.microsoft.com/office/drawing/2014/main" id="{63107E54-C3E5-403B-B65F-53F727038DF8}"/>
              </a:ext>
            </a:extLst>
          </p:cNvPr>
          <p:cNvSpPr>
            <a:spLocks noGrp="1"/>
          </p:cNvSpPr>
          <p:nvPr>
            <p:ph type="body" sz="quarter" idx="25" hasCustomPrompt="1"/>
          </p:nvPr>
        </p:nvSpPr>
        <p:spPr>
          <a:xfrm>
            <a:off x="5954182" y="1825200"/>
            <a:ext cx="4572003" cy="4412088"/>
          </a:xfrm>
          <a:prstGeom prst="rect">
            <a:avLst/>
          </a:prstGeom>
        </p:spPr>
        <p:txBody>
          <a:bodyPr lIns="0"/>
          <a:lstStyle>
            <a:lvl1pPr marL="171450" indent="-171450">
              <a:spcAft>
                <a:spcPts val="600"/>
              </a:spcAft>
              <a:buClr>
                <a:schemeClr val="accent2"/>
              </a:buClr>
              <a:buFont typeface="Arial" panose="020B0604020202020204" pitchFamily="34" charset="0"/>
              <a:buChar char="•"/>
              <a:defRPr sz="1600" b="0">
                <a:solidFill>
                  <a:schemeClr val="tx1"/>
                </a:solidFill>
              </a:defRPr>
            </a:lvl1pPr>
            <a:lvl2pPr marL="449263" indent="-171450">
              <a:spcAft>
                <a:spcPts val="600"/>
              </a:spcAft>
              <a:buClr>
                <a:schemeClr val="accent5"/>
              </a:buClr>
              <a:buFont typeface="Arial" panose="020B0604020202020204" pitchFamily="34" charset="0"/>
              <a:buChar char="̶"/>
              <a:defRPr sz="1400" b="0">
                <a:solidFill>
                  <a:schemeClr val="tx1"/>
                </a:solidFill>
              </a:defRPr>
            </a:lvl2pPr>
            <a:lvl3pPr marL="630238" indent="-171450">
              <a:spcAft>
                <a:spcPts val="600"/>
              </a:spcAft>
              <a:buClr>
                <a:schemeClr val="accent1"/>
              </a:buClr>
              <a:buFont typeface="Arial" panose="020B0604020202020204" pitchFamily="34" charset="0"/>
              <a:buChar char="•"/>
              <a:defRPr sz="1200" b="0">
                <a:solidFill>
                  <a:schemeClr val="tx1"/>
                </a:solidFill>
              </a:defRPr>
            </a:lvl3pPr>
            <a:lvl4pPr marL="896938" indent="-171450">
              <a:spcAft>
                <a:spcPts val="600"/>
              </a:spcAft>
              <a:buClr>
                <a:schemeClr val="accent5"/>
              </a:buClr>
              <a:buFont typeface="Arial" panose="020B0604020202020204" pitchFamily="34" charset="0"/>
              <a:buChar char="̶"/>
              <a:defRPr sz="1200" b="0">
                <a:solidFill>
                  <a:schemeClr val="tx1"/>
                </a:solidFill>
              </a:defRPr>
            </a:lvl4pPr>
            <a:lvl5pPr marL="1077913" indent="-171450">
              <a:spcAft>
                <a:spcPts val="600"/>
              </a:spcAft>
              <a:buClr>
                <a:schemeClr val="accent2"/>
              </a:buClr>
              <a:buFont typeface="Arial" panose="020B0604020202020204" pitchFamily="34" charset="0"/>
              <a:buChar char="•"/>
              <a:defRPr sz="1200" b="0">
                <a:solidFill>
                  <a:schemeClr val="tx1"/>
                </a:solidFill>
              </a:defRPr>
            </a:lvl5pPr>
          </a:lstStyle>
          <a:p>
            <a:pPr lvl="0"/>
            <a:r>
              <a:rPr lang="nl-NL" noProof="0" dirty="0"/>
              <a:t>Klik om tekst toe te voegen</a:t>
            </a:r>
          </a:p>
          <a:p>
            <a:pPr lvl="1"/>
            <a:r>
              <a:rPr lang="nl-NL" noProof="0" dirty="0"/>
              <a:t>Tweede niveau</a:t>
            </a:r>
          </a:p>
          <a:p>
            <a:pPr lvl="2"/>
            <a:r>
              <a:rPr lang="nl-NL" noProof="0" dirty="0"/>
              <a:t>Derde niveau</a:t>
            </a:r>
          </a:p>
          <a:p>
            <a:pPr lvl="3"/>
            <a:r>
              <a:rPr lang="nl-NL" noProof="0" dirty="0"/>
              <a:t>Vierde niveau</a:t>
            </a:r>
          </a:p>
          <a:p>
            <a:pPr lvl="4"/>
            <a:r>
              <a:rPr lang="nl-NL" noProof="0" dirty="0"/>
              <a:t>Vijfde niveau</a:t>
            </a:r>
          </a:p>
        </p:txBody>
      </p:sp>
      <p:sp>
        <p:nvSpPr>
          <p:cNvPr id="26" name="Tijdelijke aanduiding voor tekst 7">
            <a:extLst>
              <a:ext uri="{FF2B5EF4-FFF2-40B4-BE49-F238E27FC236}">
                <a16:creationId xmlns:a16="http://schemas.microsoft.com/office/drawing/2014/main" id="{01415FD0-867D-4E84-AC91-79B28EE65678}"/>
              </a:ext>
            </a:extLst>
          </p:cNvPr>
          <p:cNvSpPr>
            <a:spLocks noGrp="1"/>
          </p:cNvSpPr>
          <p:nvPr>
            <p:ph type="body" sz="quarter" idx="12" hasCustomPrompt="1"/>
          </p:nvPr>
        </p:nvSpPr>
        <p:spPr>
          <a:xfrm>
            <a:off x="5954183" y="1242000"/>
            <a:ext cx="4572001" cy="582613"/>
          </a:xfrm>
          <a:prstGeom prst="rect">
            <a:avLst/>
          </a:prstGeom>
        </p:spPr>
        <p:txBody>
          <a:bodyPr lIns="0"/>
          <a:lstStyle>
            <a:lvl1pPr>
              <a:defRPr sz="1600"/>
            </a:lvl1pPr>
            <a:lvl2pPr>
              <a:defRPr sz="1200" b="0">
                <a:solidFill>
                  <a:schemeClr val="accent6"/>
                </a:solidFill>
              </a:defRPr>
            </a:lvl2pPr>
          </a:lstStyle>
          <a:p>
            <a:pPr lvl="0"/>
            <a:r>
              <a:rPr lang="nl-NL" noProof="0" dirty="0"/>
              <a:t>Titel</a:t>
            </a:r>
          </a:p>
          <a:p>
            <a:pPr lvl="1"/>
            <a:r>
              <a:rPr lang="nl-NL" noProof="0" dirty="0"/>
              <a:t>Notatie</a:t>
            </a:r>
          </a:p>
        </p:txBody>
      </p:sp>
    </p:spTree>
    <p:extLst>
      <p:ext uri="{BB962C8B-B14F-4D97-AF65-F5344CB8AC3E}">
        <p14:creationId xmlns:p14="http://schemas.microsoft.com/office/powerpoint/2010/main" val="610790346"/>
      </p:ext>
    </p:extLst>
  </p:cSld>
  <p:clrMapOvr>
    <a:masterClrMapping/>
  </p:clrMapOvr>
  <p:extLst>
    <p:ext uri="{DCECCB84-F9BA-43D5-87BE-67443E8EF086}">
      <p15:sldGuideLst xmlns:p15="http://schemas.microsoft.com/office/powerpoint/2012/main">
        <p15:guide id="1" pos="665" userDrawn="1">
          <p15:clr>
            <a:srgbClr val="FBAE40"/>
          </p15:clr>
        </p15:guide>
        <p15:guide id="2" orient="horz" pos="777" userDrawn="1">
          <p15:clr>
            <a:srgbClr val="FBAE40"/>
          </p15:clr>
        </p15:guide>
        <p15:guide id="3" pos="6631" userDrawn="1">
          <p15:clr>
            <a:srgbClr val="FBAE40"/>
          </p15:clr>
        </p15:guide>
        <p15:guide id="4" orient="horz" pos="3929" userDrawn="1">
          <p15:clr>
            <a:srgbClr val="FBAE40"/>
          </p15:clr>
        </p15:guide>
        <p15:guide id="5" pos="3840" userDrawn="1">
          <p15:clr>
            <a:srgbClr val="FBAE40"/>
          </p15:clr>
        </p15:guide>
        <p15:guide id="6" pos="354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C3325BB-A370-45A4-8116-720CAFD297B4}"/>
              </a:ext>
            </a:extLst>
          </p:cNvPr>
          <p:cNvGraphicFramePr>
            <a:graphicFrameLocks noChangeAspect="1"/>
          </p:cNvGraphicFramePr>
          <p:nvPr userDrawn="1">
            <p:custDataLst>
              <p:tags r:id="rId30"/>
            </p:custDataLst>
            <p:extLst>
              <p:ext uri="{D42A27DB-BD31-4B8C-83A1-F6EECF244321}">
                <p14:modId xmlns:p14="http://schemas.microsoft.com/office/powerpoint/2010/main" val="1279413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306" imgH="306" progId="TCLayout.ActiveDocument.1">
                  <p:embed/>
                </p:oleObj>
              </mc:Choice>
              <mc:Fallback>
                <p:oleObj name="think-cell Slide" r:id="rId31" imgW="306" imgH="306" progId="TCLayout.ActiveDocument.1">
                  <p:embed/>
                  <p:pic>
                    <p:nvPicPr>
                      <p:cNvPr id="2" name="Object 1" hidden="1">
                        <a:extLst>
                          <a:ext uri="{FF2B5EF4-FFF2-40B4-BE49-F238E27FC236}">
                            <a16:creationId xmlns:a16="http://schemas.microsoft.com/office/drawing/2014/main" id="{9C3325BB-A370-45A4-8116-720CAFD297B4}"/>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3E817B6-CAEB-4F58-A0D5-6014A595C65D}"/>
              </a:ext>
            </a:extLst>
          </p:cNvPr>
          <p:cNvSpPr txBox="1"/>
          <p:nvPr userDrawn="1"/>
        </p:nvSpPr>
        <p:spPr>
          <a:xfrm>
            <a:off x="173283" y="6184856"/>
            <a:ext cx="1726537" cy="369332"/>
          </a:xfrm>
          <a:prstGeom prst="rect">
            <a:avLst/>
          </a:prstGeom>
          <a:noFill/>
        </p:spPr>
        <p:txBody>
          <a:bodyPr wrap="square" lIns="0" rIns="0" rtlCol="0">
            <a:spAutoFit/>
          </a:bodyPr>
          <a:lstStyle/>
          <a:p>
            <a:pPr marL="0" indent="0" algn="l" defTabSz="685800" rtl="0" eaLnBrk="1" latinLnBrk="0" hangingPunct="1">
              <a:lnSpc>
                <a:spcPct val="100000"/>
              </a:lnSpc>
              <a:spcBef>
                <a:spcPts val="0"/>
              </a:spcBef>
              <a:buFont typeface="Arial" panose="020B0604020202020204" pitchFamily="34" charset="0"/>
              <a:buNone/>
            </a:pPr>
            <a:r>
              <a:rPr lang="nl-NL" sz="600" b="1" kern="1200" noProof="0" dirty="0">
                <a:solidFill>
                  <a:schemeClr val="accent2"/>
                </a:solidFill>
                <a:latin typeface="+mn-lt"/>
                <a:ea typeface="+mn-ea"/>
                <a:cs typeface="+mn-cs"/>
              </a:rPr>
              <a:t>Janneke Bosma</a:t>
            </a:r>
          </a:p>
          <a:p>
            <a:pPr marL="0" indent="0" algn="l" defTabSz="685800" rtl="0" eaLnBrk="1" latinLnBrk="0" hangingPunct="1">
              <a:lnSpc>
                <a:spcPct val="100000"/>
              </a:lnSpc>
              <a:spcBef>
                <a:spcPts val="0"/>
              </a:spcBef>
              <a:buFont typeface="Arial" panose="020B0604020202020204" pitchFamily="34" charset="0"/>
              <a:buNone/>
            </a:pPr>
            <a:r>
              <a:rPr lang="nl-NL" sz="600" b="1" kern="1200" noProof="0" dirty="0">
                <a:solidFill>
                  <a:schemeClr val="accent2"/>
                </a:solidFill>
                <a:latin typeface="+mn-lt"/>
                <a:ea typeface="+mn-ea"/>
                <a:cs typeface="+mn-cs"/>
              </a:rPr>
              <a:t>Materiaalpaspoort/Digitaal Product Paspoort
</a:t>
            </a:r>
            <a:endParaRPr lang="en-GB" sz="600" b="1" kern="1200" noProof="0" dirty="0">
              <a:solidFill>
                <a:schemeClr val="accent2"/>
              </a:solidFill>
              <a:latin typeface="+mn-lt"/>
              <a:ea typeface="+mn-ea"/>
              <a:cs typeface="+mn-cs"/>
            </a:endParaRPr>
          </a:p>
        </p:txBody>
      </p:sp>
    </p:spTree>
    <p:extLst>
      <p:ext uri="{BB962C8B-B14F-4D97-AF65-F5344CB8AC3E}">
        <p14:creationId xmlns:p14="http://schemas.microsoft.com/office/powerpoint/2010/main" val="2482416604"/>
      </p:ext>
    </p:extLst>
  </p:cSld>
  <p:clrMap bg1="lt1" tx1="dk1" bg2="lt2" tx2="dk2" accent1="accent1" accent2="accent2" accent3="accent3" accent4="accent4" accent5="accent5" accent6="accent6" hlink="hlink" folHlink="folHlink"/>
  <p:sldLayoutIdLst>
    <p:sldLayoutId id="2147483689" r:id="rId1"/>
    <p:sldLayoutId id="2147483651" r:id="rId2"/>
    <p:sldLayoutId id="2147483684" r:id="rId3"/>
    <p:sldLayoutId id="2147483688" r:id="rId4"/>
    <p:sldLayoutId id="2147483668" r:id="rId5"/>
    <p:sldLayoutId id="2147483669" r:id="rId6"/>
    <p:sldLayoutId id="2147483671" r:id="rId7"/>
    <p:sldLayoutId id="2147483683" r:id="rId8"/>
    <p:sldLayoutId id="2147483686" r:id="rId9"/>
    <p:sldLayoutId id="2147483687" r:id="rId10"/>
    <p:sldLayoutId id="2147483650" r:id="rId11"/>
    <p:sldLayoutId id="2147483654" r:id="rId12"/>
    <p:sldLayoutId id="2147483679" r:id="rId13"/>
    <p:sldLayoutId id="2147483676" r:id="rId14"/>
    <p:sldLayoutId id="2147483677" r:id="rId15"/>
    <p:sldLayoutId id="2147483673" r:id="rId16"/>
    <p:sldLayoutId id="2147483682" r:id="rId17"/>
    <p:sldLayoutId id="2147483674" r:id="rId18"/>
    <p:sldLayoutId id="2147483670" r:id="rId19"/>
    <p:sldLayoutId id="2147483675" r:id="rId20"/>
    <p:sldLayoutId id="2147483678" r:id="rId21"/>
    <p:sldLayoutId id="2147483649" r:id="rId22"/>
    <p:sldLayoutId id="2147483681" r:id="rId23"/>
    <p:sldLayoutId id="2147483661" r:id="rId24"/>
    <p:sldLayoutId id="2147483680" r:id="rId25"/>
    <p:sldLayoutId id="2147483685" r:id="rId26"/>
    <p:sldLayoutId id="2147483691" r:id="rId27"/>
    <p:sldLayoutId id="2147483693" r:id="rId2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lang="en-US" sz="600" b="1" kern="1200" dirty="0" smtClean="0">
          <a:solidFill>
            <a:schemeClr val="accent2"/>
          </a:solidFill>
          <a:latin typeface="+mn-lt"/>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lang="en-US" sz="600" b="1" kern="1200" dirty="0" smtClean="0">
          <a:solidFill>
            <a:schemeClr val="accent2"/>
          </a:solidFill>
          <a:latin typeface="+mn-lt"/>
          <a:ea typeface="+mn-ea"/>
          <a:cs typeface="+mn-cs"/>
        </a:defRPr>
      </a:lvl2pPr>
      <a:lvl3pPr marL="0" indent="0" algn="l" defTabSz="685800" rtl="0" eaLnBrk="1" latinLnBrk="0" hangingPunct="1">
        <a:lnSpc>
          <a:spcPct val="100000"/>
        </a:lnSpc>
        <a:spcBef>
          <a:spcPts val="0"/>
        </a:spcBef>
        <a:buFont typeface="Arial" panose="020B0604020202020204" pitchFamily="34" charset="0"/>
        <a:buNone/>
        <a:defRPr lang="en-US" sz="600" b="1" kern="1200" dirty="0" smtClean="0">
          <a:solidFill>
            <a:schemeClr val="accent2"/>
          </a:solidFill>
          <a:latin typeface="+mn-lt"/>
          <a:ea typeface="+mn-ea"/>
          <a:cs typeface="+mn-cs"/>
        </a:defRPr>
      </a:lvl3pPr>
      <a:lvl4pPr marL="0" indent="0" algn="l" defTabSz="685800" rtl="0" eaLnBrk="1" latinLnBrk="0" hangingPunct="1">
        <a:lnSpc>
          <a:spcPct val="100000"/>
        </a:lnSpc>
        <a:spcBef>
          <a:spcPts val="0"/>
        </a:spcBef>
        <a:buFont typeface="Arial" panose="020B0604020202020204" pitchFamily="34" charset="0"/>
        <a:buNone/>
        <a:defRPr lang="en-US" sz="600" b="1" kern="1200" dirty="0" smtClean="0">
          <a:solidFill>
            <a:schemeClr val="accent2"/>
          </a:solidFill>
          <a:latin typeface="+mn-lt"/>
          <a:ea typeface="+mn-ea"/>
          <a:cs typeface="+mn-cs"/>
        </a:defRPr>
      </a:lvl4pPr>
      <a:lvl5pPr marL="0" indent="0" algn="l" defTabSz="685800" rtl="0" eaLnBrk="1" latinLnBrk="0" hangingPunct="1">
        <a:lnSpc>
          <a:spcPct val="100000"/>
        </a:lnSpc>
        <a:spcBef>
          <a:spcPts val="0"/>
        </a:spcBef>
        <a:buFont typeface="Arial" panose="020B0604020202020204" pitchFamily="34" charset="0"/>
        <a:buNone/>
        <a:defRPr lang="en-GB" sz="600" b="1" kern="1200" dirty="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30" userDrawn="1">
          <p15:clr>
            <a:srgbClr val="F26B43"/>
          </p15:clr>
        </p15:guide>
        <p15:guide id="2" pos="3636" userDrawn="1">
          <p15:clr>
            <a:srgbClr val="F26B43"/>
          </p15:clr>
        </p15:guide>
        <p15:guide id="3" pos="3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org/TR/shacl/" TargetMode="External"/><Relationship Id="rId2" Type="http://schemas.openxmlformats.org/officeDocument/2006/relationships/hyperlink" Target="https://shacl.org/playground/" TargetMode="External"/><Relationship Id="rId1" Type="http://schemas.openxmlformats.org/officeDocument/2006/relationships/slideLayout" Target="../slideLayouts/slideLayout6.xml"/><Relationship Id="rId4" Type="http://schemas.openxmlformats.org/officeDocument/2006/relationships/hyperlink" Target="https://shacl.dev/"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9o4gDQvVkLU" TargetMode="External"/><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s://github.com/JannekeBosma/DPP" TargetMode="External"/><Relationship Id="rId4" Type="http://schemas.openxmlformats.org/officeDocument/2006/relationships/hyperlink" Target="https://code.visualstudio.com/docs/python/python-tutori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D0F40A7-290D-4B44-85DF-DDCFAD898D28}"/>
              </a:ext>
            </a:extLst>
          </p:cNvPr>
          <p:cNvGraphicFramePr>
            <a:graphicFrameLocks noChangeAspect="1"/>
          </p:cNvGraphicFramePr>
          <p:nvPr>
            <p:custDataLst>
              <p:tags r:id="rId1"/>
            </p:custDataLst>
            <p:extLst>
              <p:ext uri="{D42A27DB-BD31-4B8C-83A1-F6EECF244321}">
                <p14:modId xmlns:p14="http://schemas.microsoft.com/office/powerpoint/2010/main" val="3809351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AD0F40A7-290D-4B44-85DF-DDCFAD898D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Tijdelijke aanduiding voor afbeelding 6" descr="Afbeelding met lucht, buiten&#10;&#10;Automatisch gegenereerde beschrijving">
            <a:extLst>
              <a:ext uri="{FF2B5EF4-FFF2-40B4-BE49-F238E27FC236}">
                <a16:creationId xmlns:a16="http://schemas.microsoft.com/office/drawing/2014/main" id="{9C77DBFA-B09A-4E87-AFD3-B33C699A8F6F}"/>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a:fillRect/>
          </a:stretch>
        </p:blipFill>
        <p:spPr>
          <a:xfrm>
            <a:off x="0" y="0"/>
            <a:ext cx="12192000" cy="6858000"/>
          </a:xfrm>
        </p:spPr>
      </p:pic>
      <p:sp>
        <p:nvSpPr>
          <p:cNvPr id="7" name="Vrije vorm: vorm 6">
            <a:extLst>
              <a:ext uri="{FF2B5EF4-FFF2-40B4-BE49-F238E27FC236}">
                <a16:creationId xmlns:a16="http://schemas.microsoft.com/office/drawing/2014/main" id="{15BEB678-0D6A-4E4C-88A8-36B07218DB38}"/>
              </a:ext>
            </a:extLst>
          </p:cNvPr>
          <p:cNvSpPr/>
          <p:nvPr/>
        </p:nvSpPr>
        <p:spPr>
          <a:xfrm>
            <a:off x="7377811" y="0"/>
            <a:ext cx="4814189" cy="6867524"/>
          </a:xfrm>
          <a:custGeom>
            <a:avLst/>
            <a:gdLst>
              <a:gd name="connsiteX0" fmla="*/ 3855339 w 4814189"/>
              <a:gd name="connsiteY0" fmla="*/ 657226 h 6867524"/>
              <a:gd name="connsiteX1" fmla="*/ 3855339 w 4814189"/>
              <a:gd name="connsiteY1" fmla="*/ 700315 h 6867524"/>
              <a:gd name="connsiteX2" fmla="*/ 3837559 w 4814189"/>
              <a:gd name="connsiteY2" fmla="*/ 704851 h 6867524"/>
              <a:gd name="connsiteX3" fmla="*/ 3810889 w 4814189"/>
              <a:gd name="connsiteY3" fmla="*/ 682173 h 6867524"/>
              <a:gd name="connsiteX4" fmla="*/ 3855339 w 4814189"/>
              <a:gd name="connsiteY4" fmla="*/ 657226 h 6867524"/>
              <a:gd name="connsiteX5" fmla="*/ 3656394 w 4814189"/>
              <a:gd name="connsiteY5" fmla="*/ 606608 h 6867524"/>
              <a:gd name="connsiteX6" fmla="*/ 3688652 w 4814189"/>
              <a:gd name="connsiteY6" fmla="*/ 655963 h 6867524"/>
              <a:gd name="connsiteX7" fmla="*/ 3645922 w 4814189"/>
              <a:gd name="connsiteY7" fmla="*/ 705143 h 6867524"/>
              <a:gd name="connsiteX8" fmla="*/ 3634677 w 4814189"/>
              <a:gd name="connsiteY8" fmla="*/ 702908 h 6867524"/>
              <a:gd name="connsiteX9" fmla="*/ 3634677 w 4814189"/>
              <a:gd name="connsiteY9" fmla="*/ 609018 h 6867524"/>
              <a:gd name="connsiteX10" fmla="*/ 3650420 w 4814189"/>
              <a:gd name="connsiteY10" fmla="*/ 606783 h 6867524"/>
              <a:gd name="connsiteX11" fmla="*/ 3656394 w 4814189"/>
              <a:gd name="connsiteY11" fmla="*/ 606608 h 6867524"/>
              <a:gd name="connsiteX12" fmla="*/ 3848394 w 4814189"/>
              <a:gd name="connsiteY12" fmla="*/ 574675 h 6867524"/>
              <a:gd name="connsiteX13" fmla="*/ 3780727 w 4814189"/>
              <a:gd name="connsiteY13" fmla="*/ 585723 h 6867524"/>
              <a:gd name="connsiteX14" fmla="*/ 3780727 w 4814189"/>
              <a:gd name="connsiteY14" fmla="*/ 610029 h 6867524"/>
              <a:gd name="connsiteX15" fmla="*/ 3826566 w 4814189"/>
              <a:gd name="connsiteY15" fmla="*/ 605610 h 6867524"/>
              <a:gd name="connsiteX16" fmla="*/ 3857125 w 4814189"/>
              <a:gd name="connsiteY16" fmla="*/ 621077 h 6867524"/>
              <a:gd name="connsiteX17" fmla="*/ 3857125 w 4814189"/>
              <a:gd name="connsiteY17" fmla="*/ 638755 h 6867524"/>
              <a:gd name="connsiteX18" fmla="*/ 3767630 w 4814189"/>
              <a:gd name="connsiteY18" fmla="*/ 689576 h 6867524"/>
              <a:gd name="connsiteX19" fmla="*/ 3815651 w 4814189"/>
              <a:gd name="connsiteY19" fmla="*/ 738188 h 6867524"/>
              <a:gd name="connsiteX20" fmla="*/ 3859308 w 4814189"/>
              <a:gd name="connsiteY20" fmla="*/ 724930 h 6867524"/>
              <a:gd name="connsiteX21" fmla="*/ 3859308 w 4814189"/>
              <a:gd name="connsiteY21" fmla="*/ 735978 h 6867524"/>
              <a:gd name="connsiteX22" fmla="*/ 3902964 w 4814189"/>
              <a:gd name="connsiteY22" fmla="*/ 735978 h 6867524"/>
              <a:gd name="connsiteX23" fmla="*/ 3902964 w 4814189"/>
              <a:gd name="connsiteY23" fmla="*/ 629916 h 6867524"/>
              <a:gd name="connsiteX24" fmla="*/ 3848394 w 4814189"/>
              <a:gd name="connsiteY24" fmla="*/ 574675 h 6867524"/>
              <a:gd name="connsiteX25" fmla="*/ 4041062 w 4814189"/>
              <a:gd name="connsiteY25" fmla="*/ 573088 h 6867524"/>
              <a:gd name="connsiteX26" fmla="*/ 3991063 w 4814189"/>
              <a:gd name="connsiteY26" fmla="*/ 586185 h 6867524"/>
              <a:gd name="connsiteX27" fmla="*/ 3991063 w 4814189"/>
              <a:gd name="connsiteY27" fmla="*/ 575271 h 6867524"/>
              <a:gd name="connsiteX28" fmla="*/ 3941064 w 4814189"/>
              <a:gd name="connsiteY28" fmla="*/ 575271 h 6867524"/>
              <a:gd name="connsiteX29" fmla="*/ 3941064 w 4814189"/>
              <a:gd name="connsiteY29" fmla="*/ 730250 h 6867524"/>
              <a:gd name="connsiteX30" fmla="*/ 3991063 w 4814189"/>
              <a:gd name="connsiteY30" fmla="*/ 730250 h 6867524"/>
              <a:gd name="connsiteX31" fmla="*/ 3991063 w 4814189"/>
              <a:gd name="connsiteY31" fmla="*/ 610196 h 6867524"/>
              <a:gd name="connsiteX32" fmla="*/ 4012802 w 4814189"/>
              <a:gd name="connsiteY32" fmla="*/ 608013 h 6867524"/>
              <a:gd name="connsiteX33" fmla="*/ 4036714 w 4814189"/>
              <a:gd name="connsiteY33" fmla="*/ 623293 h 6867524"/>
              <a:gd name="connsiteX34" fmla="*/ 4036714 w 4814189"/>
              <a:gd name="connsiteY34" fmla="*/ 730250 h 6867524"/>
              <a:gd name="connsiteX35" fmla="*/ 4086714 w 4814189"/>
              <a:gd name="connsiteY35" fmla="*/ 730250 h 6867524"/>
              <a:gd name="connsiteX36" fmla="*/ 4086714 w 4814189"/>
              <a:gd name="connsiteY36" fmla="*/ 621110 h 6867524"/>
              <a:gd name="connsiteX37" fmla="*/ 4084540 w 4814189"/>
              <a:gd name="connsiteY37" fmla="*/ 610196 h 6867524"/>
              <a:gd name="connsiteX38" fmla="*/ 4108452 w 4814189"/>
              <a:gd name="connsiteY38" fmla="*/ 608013 h 6867524"/>
              <a:gd name="connsiteX39" fmla="*/ 4132365 w 4814189"/>
              <a:gd name="connsiteY39" fmla="*/ 623293 h 6867524"/>
              <a:gd name="connsiteX40" fmla="*/ 4132365 w 4814189"/>
              <a:gd name="connsiteY40" fmla="*/ 730250 h 6867524"/>
              <a:gd name="connsiteX41" fmla="*/ 4182364 w 4814189"/>
              <a:gd name="connsiteY41" fmla="*/ 730250 h 6867524"/>
              <a:gd name="connsiteX42" fmla="*/ 4182364 w 4814189"/>
              <a:gd name="connsiteY42" fmla="*/ 621110 h 6867524"/>
              <a:gd name="connsiteX43" fmla="*/ 4136713 w 4814189"/>
              <a:gd name="connsiteY43" fmla="*/ 573088 h 6867524"/>
              <a:gd name="connsiteX44" fmla="*/ 4073670 w 4814189"/>
              <a:gd name="connsiteY44" fmla="*/ 586185 h 6867524"/>
              <a:gd name="connsiteX45" fmla="*/ 4041062 w 4814189"/>
              <a:gd name="connsiteY45" fmla="*/ 573088 h 6867524"/>
              <a:gd name="connsiteX46" fmla="*/ 3588639 w 4814189"/>
              <a:gd name="connsiteY46" fmla="*/ 500063 h 6867524"/>
              <a:gd name="connsiteX47" fmla="*/ 3588639 w 4814189"/>
              <a:gd name="connsiteY47" fmla="*/ 727164 h 6867524"/>
              <a:gd name="connsiteX48" fmla="*/ 3652434 w 4814189"/>
              <a:gd name="connsiteY48" fmla="*/ 738188 h 6867524"/>
              <a:gd name="connsiteX49" fmla="*/ 3742627 w 4814189"/>
              <a:gd name="connsiteY49" fmla="*/ 649994 h 6867524"/>
              <a:gd name="connsiteX50" fmla="*/ 3681032 w 4814189"/>
              <a:gd name="connsiteY50" fmla="*/ 575028 h 6867524"/>
              <a:gd name="connsiteX51" fmla="*/ 3639235 w 4814189"/>
              <a:gd name="connsiteY51" fmla="*/ 588258 h 6867524"/>
              <a:gd name="connsiteX52" fmla="*/ 3639235 w 4814189"/>
              <a:gd name="connsiteY52" fmla="*/ 500063 h 6867524"/>
              <a:gd name="connsiteX53" fmla="*/ 3588639 w 4814189"/>
              <a:gd name="connsiteY53" fmla="*/ 500063 h 6867524"/>
              <a:gd name="connsiteX54" fmla="*/ 3927179 w 4814189"/>
              <a:gd name="connsiteY54" fmla="*/ 0 h 6867524"/>
              <a:gd name="connsiteX55" fmla="*/ 4356989 w 4814189"/>
              <a:gd name="connsiteY55" fmla="*/ 1 h 6867524"/>
              <a:gd name="connsiteX56" fmla="*/ 4356989 w 4814189"/>
              <a:gd name="connsiteY56" fmla="*/ 0 h 6867524"/>
              <a:gd name="connsiteX57" fmla="*/ 4814189 w 4814189"/>
              <a:gd name="connsiteY57" fmla="*/ 0 h 6867524"/>
              <a:gd name="connsiteX58" fmla="*/ 4814189 w 4814189"/>
              <a:gd name="connsiteY58" fmla="*/ 6858000 h 6867524"/>
              <a:gd name="connsiteX59" fmla="*/ 4393184 w 4814189"/>
              <a:gd name="connsiteY59" fmla="*/ 6858000 h 6867524"/>
              <a:gd name="connsiteX60" fmla="*/ 4393184 w 4814189"/>
              <a:gd name="connsiteY60" fmla="*/ 6867524 h 6867524"/>
              <a:gd name="connsiteX61" fmla="*/ 1462191 w 4814189"/>
              <a:gd name="connsiteY61" fmla="*/ 6867524 h 6867524"/>
              <a:gd name="connsiteX62" fmla="*/ 0 w 4814189"/>
              <a:gd name="connsiteY62" fmla="*/ 5745131 h 686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814189" h="6867524">
                <a:moveTo>
                  <a:pt x="3855339" y="657226"/>
                </a:moveTo>
                <a:cubicBezTo>
                  <a:pt x="3855339" y="700315"/>
                  <a:pt x="3855339" y="700315"/>
                  <a:pt x="3855339" y="700315"/>
                </a:cubicBezTo>
                <a:cubicBezTo>
                  <a:pt x="3853117" y="702583"/>
                  <a:pt x="3846449" y="704851"/>
                  <a:pt x="3837559" y="704851"/>
                </a:cubicBezTo>
                <a:cubicBezTo>
                  <a:pt x="3822001" y="704851"/>
                  <a:pt x="3810889" y="698048"/>
                  <a:pt x="3810889" y="682173"/>
                </a:cubicBezTo>
                <a:cubicBezTo>
                  <a:pt x="3810889" y="668565"/>
                  <a:pt x="3817557" y="659494"/>
                  <a:pt x="3855339" y="657226"/>
                </a:cubicBezTo>
                <a:close/>
                <a:moveTo>
                  <a:pt x="3656394" y="606608"/>
                </a:moveTo>
                <a:cubicBezTo>
                  <a:pt x="3667146" y="607341"/>
                  <a:pt x="3688652" y="614048"/>
                  <a:pt x="3688652" y="655963"/>
                </a:cubicBezTo>
                <a:cubicBezTo>
                  <a:pt x="3688652" y="709614"/>
                  <a:pt x="3645922" y="705143"/>
                  <a:pt x="3645922" y="705143"/>
                </a:cubicBezTo>
                <a:cubicBezTo>
                  <a:pt x="3643673" y="705143"/>
                  <a:pt x="3636926" y="705143"/>
                  <a:pt x="3634677" y="702908"/>
                </a:cubicBezTo>
                <a:cubicBezTo>
                  <a:pt x="3634677" y="609018"/>
                  <a:pt x="3634677" y="609018"/>
                  <a:pt x="3634677" y="609018"/>
                </a:cubicBezTo>
                <a:cubicBezTo>
                  <a:pt x="3641424" y="606783"/>
                  <a:pt x="3650420" y="606783"/>
                  <a:pt x="3650420" y="606783"/>
                </a:cubicBezTo>
                <a:cubicBezTo>
                  <a:pt x="3650420" y="606783"/>
                  <a:pt x="3652809" y="606363"/>
                  <a:pt x="3656394" y="606608"/>
                </a:cubicBezTo>
                <a:close/>
                <a:moveTo>
                  <a:pt x="3848394" y="574675"/>
                </a:moveTo>
                <a:cubicBezTo>
                  <a:pt x="3820017" y="574675"/>
                  <a:pt x="3780727" y="585723"/>
                  <a:pt x="3780727" y="585723"/>
                </a:cubicBezTo>
                <a:cubicBezTo>
                  <a:pt x="3780727" y="610029"/>
                  <a:pt x="3780727" y="610029"/>
                  <a:pt x="3780727" y="610029"/>
                </a:cubicBezTo>
                <a:cubicBezTo>
                  <a:pt x="3780727" y="610029"/>
                  <a:pt x="3798189" y="607820"/>
                  <a:pt x="3826566" y="605610"/>
                </a:cubicBezTo>
                <a:cubicBezTo>
                  <a:pt x="3857125" y="603400"/>
                  <a:pt x="3857125" y="621077"/>
                  <a:pt x="3857125" y="621077"/>
                </a:cubicBezTo>
                <a:cubicBezTo>
                  <a:pt x="3857125" y="638755"/>
                  <a:pt x="3857125" y="638755"/>
                  <a:pt x="3857125" y="638755"/>
                </a:cubicBezTo>
                <a:cubicBezTo>
                  <a:pt x="3846211" y="636545"/>
                  <a:pt x="3763264" y="632126"/>
                  <a:pt x="3767630" y="689576"/>
                </a:cubicBezTo>
                <a:cubicBezTo>
                  <a:pt x="3767630" y="689576"/>
                  <a:pt x="3765447" y="738188"/>
                  <a:pt x="3815651" y="738188"/>
                </a:cubicBezTo>
                <a:cubicBezTo>
                  <a:pt x="3815651" y="738188"/>
                  <a:pt x="3837480" y="738188"/>
                  <a:pt x="3859308" y="724930"/>
                </a:cubicBezTo>
                <a:cubicBezTo>
                  <a:pt x="3859308" y="735978"/>
                  <a:pt x="3859308" y="735978"/>
                  <a:pt x="3859308" y="735978"/>
                </a:cubicBezTo>
                <a:cubicBezTo>
                  <a:pt x="3902964" y="735978"/>
                  <a:pt x="3902964" y="735978"/>
                  <a:pt x="3902964" y="735978"/>
                </a:cubicBezTo>
                <a:cubicBezTo>
                  <a:pt x="3902964" y="735978"/>
                  <a:pt x="3902964" y="676318"/>
                  <a:pt x="3902964" y="629916"/>
                </a:cubicBezTo>
                <a:cubicBezTo>
                  <a:pt x="3902964" y="583514"/>
                  <a:pt x="3874587" y="574675"/>
                  <a:pt x="3848394" y="574675"/>
                </a:cubicBezTo>
                <a:close/>
                <a:moveTo>
                  <a:pt x="4041062" y="573088"/>
                </a:moveTo>
                <a:cubicBezTo>
                  <a:pt x="4023671" y="573088"/>
                  <a:pt x="3999759" y="581819"/>
                  <a:pt x="3991063" y="586185"/>
                </a:cubicBezTo>
                <a:cubicBezTo>
                  <a:pt x="3991063" y="575271"/>
                  <a:pt x="3991063" y="575271"/>
                  <a:pt x="3991063" y="575271"/>
                </a:cubicBezTo>
                <a:cubicBezTo>
                  <a:pt x="3941064" y="575271"/>
                  <a:pt x="3941064" y="575271"/>
                  <a:pt x="3941064" y="575271"/>
                </a:cubicBezTo>
                <a:cubicBezTo>
                  <a:pt x="3941064" y="730250"/>
                  <a:pt x="3941064" y="730250"/>
                  <a:pt x="3941064" y="730250"/>
                </a:cubicBezTo>
                <a:cubicBezTo>
                  <a:pt x="3991063" y="730250"/>
                  <a:pt x="3991063" y="730250"/>
                  <a:pt x="3991063" y="730250"/>
                </a:cubicBezTo>
                <a:cubicBezTo>
                  <a:pt x="3991063" y="610196"/>
                  <a:pt x="3991063" y="610196"/>
                  <a:pt x="3991063" y="610196"/>
                </a:cubicBezTo>
                <a:cubicBezTo>
                  <a:pt x="3997585" y="608013"/>
                  <a:pt x="4012802" y="608013"/>
                  <a:pt x="4012802" y="608013"/>
                </a:cubicBezTo>
                <a:cubicBezTo>
                  <a:pt x="4038888" y="608013"/>
                  <a:pt x="4036714" y="623293"/>
                  <a:pt x="4036714" y="623293"/>
                </a:cubicBezTo>
                <a:cubicBezTo>
                  <a:pt x="4036714" y="730250"/>
                  <a:pt x="4036714" y="730250"/>
                  <a:pt x="4036714" y="730250"/>
                </a:cubicBezTo>
                <a:cubicBezTo>
                  <a:pt x="4086714" y="730250"/>
                  <a:pt x="4086714" y="730250"/>
                  <a:pt x="4086714" y="730250"/>
                </a:cubicBezTo>
                <a:cubicBezTo>
                  <a:pt x="4086714" y="730250"/>
                  <a:pt x="4086714" y="653852"/>
                  <a:pt x="4086714" y="621110"/>
                </a:cubicBezTo>
                <a:cubicBezTo>
                  <a:pt x="4086714" y="616744"/>
                  <a:pt x="4086714" y="612379"/>
                  <a:pt x="4084540" y="610196"/>
                </a:cubicBezTo>
                <a:cubicBezTo>
                  <a:pt x="4095409" y="608013"/>
                  <a:pt x="4108452" y="608013"/>
                  <a:pt x="4108452" y="608013"/>
                </a:cubicBezTo>
                <a:cubicBezTo>
                  <a:pt x="4134539" y="608013"/>
                  <a:pt x="4132365" y="623293"/>
                  <a:pt x="4132365" y="623293"/>
                </a:cubicBezTo>
                <a:cubicBezTo>
                  <a:pt x="4132365" y="730250"/>
                  <a:pt x="4132365" y="730250"/>
                  <a:pt x="4132365" y="730250"/>
                </a:cubicBezTo>
                <a:cubicBezTo>
                  <a:pt x="4182364" y="730250"/>
                  <a:pt x="4182364" y="730250"/>
                  <a:pt x="4182364" y="730250"/>
                </a:cubicBezTo>
                <a:cubicBezTo>
                  <a:pt x="4182364" y="730250"/>
                  <a:pt x="4182364" y="653852"/>
                  <a:pt x="4182364" y="621110"/>
                </a:cubicBezTo>
                <a:cubicBezTo>
                  <a:pt x="4182364" y="586185"/>
                  <a:pt x="4158451" y="573088"/>
                  <a:pt x="4136713" y="573088"/>
                </a:cubicBezTo>
                <a:cubicBezTo>
                  <a:pt x="4108452" y="573088"/>
                  <a:pt x="4080192" y="584002"/>
                  <a:pt x="4073670" y="586185"/>
                </a:cubicBezTo>
                <a:cubicBezTo>
                  <a:pt x="4064975" y="577454"/>
                  <a:pt x="4051932" y="573088"/>
                  <a:pt x="4041062" y="573088"/>
                </a:cubicBezTo>
                <a:close/>
                <a:moveTo>
                  <a:pt x="3588639" y="500063"/>
                </a:moveTo>
                <a:cubicBezTo>
                  <a:pt x="3588639" y="727164"/>
                  <a:pt x="3588639" y="727164"/>
                  <a:pt x="3588639" y="727164"/>
                </a:cubicBezTo>
                <a:cubicBezTo>
                  <a:pt x="3588639" y="727164"/>
                  <a:pt x="3623836" y="738188"/>
                  <a:pt x="3652434" y="738188"/>
                </a:cubicBezTo>
                <a:cubicBezTo>
                  <a:pt x="3681032" y="738188"/>
                  <a:pt x="3742627" y="724959"/>
                  <a:pt x="3742627" y="649994"/>
                </a:cubicBezTo>
                <a:cubicBezTo>
                  <a:pt x="3742627" y="575028"/>
                  <a:pt x="3683232" y="575028"/>
                  <a:pt x="3681032" y="575028"/>
                </a:cubicBezTo>
                <a:cubicBezTo>
                  <a:pt x="3678832" y="575028"/>
                  <a:pt x="3663433" y="575028"/>
                  <a:pt x="3639235" y="588258"/>
                </a:cubicBezTo>
                <a:cubicBezTo>
                  <a:pt x="3639235" y="500063"/>
                  <a:pt x="3639235" y="500063"/>
                  <a:pt x="3639235" y="500063"/>
                </a:cubicBezTo>
                <a:cubicBezTo>
                  <a:pt x="3588639" y="500063"/>
                  <a:pt x="3588639" y="500063"/>
                  <a:pt x="3588639" y="500063"/>
                </a:cubicBezTo>
                <a:close/>
                <a:moveTo>
                  <a:pt x="3927179" y="0"/>
                </a:moveTo>
                <a:lnTo>
                  <a:pt x="4356989" y="1"/>
                </a:lnTo>
                <a:lnTo>
                  <a:pt x="4356989" y="0"/>
                </a:lnTo>
                <a:lnTo>
                  <a:pt x="4814189" y="0"/>
                </a:lnTo>
                <a:lnTo>
                  <a:pt x="4814189" y="6858000"/>
                </a:lnTo>
                <a:lnTo>
                  <a:pt x="4393184" y="6858000"/>
                </a:lnTo>
                <a:lnTo>
                  <a:pt x="4393184" y="6867524"/>
                </a:lnTo>
                <a:lnTo>
                  <a:pt x="1462191" y="6867524"/>
                </a:lnTo>
                <a:lnTo>
                  <a:pt x="0" y="5745131"/>
                </a:lnTo>
                <a:close/>
              </a:path>
            </a:pathLst>
          </a:custGeom>
          <a:gradFill flip="none" rotWithShape="1">
            <a:gsLst>
              <a:gs pos="0">
                <a:schemeClr val="bg1">
                  <a:alpha val="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nl-NL">
              <a:solidFill>
                <a:srgbClr val="248D37"/>
              </a:solidFill>
            </a:endParaRPr>
          </a:p>
        </p:txBody>
      </p:sp>
      <p:sp>
        <p:nvSpPr>
          <p:cNvPr id="4" name="Tijdelijke aanduiding voor tekst 3">
            <a:extLst>
              <a:ext uri="{FF2B5EF4-FFF2-40B4-BE49-F238E27FC236}">
                <a16:creationId xmlns:a16="http://schemas.microsoft.com/office/drawing/2014/main" id="{48B373E4-EB09-4637-B2B7-5BD0BAB8AFAE}"/>
              </a:ext>
            </a:extLst>
          </p:cNvPr>
          <p:cNvSpPr>
            <a:spLocks noGrp="1"/>
          </p:cNvSpPr>
          <p:nvPr>
            <p:ph type="body" sz="quarter" idx="11"/>
          </p:nvPr>
        </p:nvSpPr>
        <p:spPr>
          <a:xfrm>
            <a:off x="1514475" y="2505075"/>
            <a:ext cx="9010650" cy="1076325"/>
          </a:xfrm>
        </p:spPr>
        <p:txBody>
          <a:bodyPr/>
          <a:lstStyle/>
          <a:p>
            <a:r>
              <a:rPr lang="nl-NL" sz="3600" dirty="0"/>
              <a:t>Materiaal </a:t>
            </a:r>
            <a:r>
              <a:rPr lang="nl-NL" sz="3600" dirty="0" err="1"/>
              <a:t>passports</a:t>
            </a:r>
            <a:r>
              <a:rPr lang="nl-NL" sz="3600" dirty="0"/>
              <a:t> en digital product </a:t>
            </a:r>
            <a:r>
              <a:rPr lang="nl-NL" sz="3600" dirty="0" err="1"/>
              <a:t>passports</a:t>
            </a:r>
            <a:r>
              <a:rPr lang="nl-NL" sz="3600" dirty="0"/>
              <a:t> in </a:t>
            </a:r>
            <a:r>
              <a:rPr lang="nl-NL" sz="3600" dirty="0" err="1"/>
              <a:t>the</a:t>
            </a:r>
            <a:r>
              <a:rPr lang="nl-NL" sz="3600" dirty="0"/>
              <a:t> built environment</a:t>
            </a:r>
            <a:endParaRPr lang="nl-NL" dirty="0"/>
          </a:p>
          <a:p>
            <a:endParaRPr lang="nl-NL" dirty="0"/>
          </a:p>
        </p:txBody>
      </p:sp>
      <p:sp>
        <p:nvSpPr>
          <p:cNvPr id="5" name="Tijdelijke aanduiding voor tekst 4">
            <a:extLst>
              <a:ext uri="{FF2B5EF4-FFF2-40B4-BE49-F238E27FC236}">
                <a16:creationId xmlns:a16="http://schemas.microsoft.com/office/drawing/2014/main" id="{9483F17B-649B-4894-81AB-15C182BABA90}"/>
              </a:ext>
            </a:extLst>
          </p:cNvPr>
          <p:cNvSpPr>
            <a:spLocks noGrp="1"/>
          </p:cNvSpPr>
          <p:nvPr>
            <p:ph type="body" sz="quarter" idx="12"/>
          </p:nvPr>
        </p:nvSpPr>
        <p:spPr>
          <a:xfrm>
            <a:off x="1514475" y="4972894"/>
            <a:ext cx="9010650" cy="1427906"/>
          </a:xfrm>
        </p:spPr>
        <p:txBody>
          <a:bodyPr/>
          <a:lstStyle/>
          <a:p>
            <a:r>
              <a:rPr lang="nl-NL" sz="2000" dirty="0"/>
              <a:t>Janneke Bosma</a:t>
            </a:r>
            <a:br>
              <a:rPr lang="nl-NL" sz="2000" dirty="0"/>
            </a:br>
            <a:r>
              <a:rPr lang="nl-NL" sz="2000" dirty="0"/>
              <a:t>jambosma@gmail.com</a:t>
            </a:r>
            <a:br>
              <a:rPr lang="nl-NL" sz="2000" dirty="0"/>
            </a:br>
            <a:r>
              <a:rPr lang="nl-NL" sz="2000" dirty="0"/>
              <a:t>Construction Management &amp; Engineering </a:t>
            </a:r>
            <a:br>
              <a:rPr lang="nl-NL" sz="2000" dirty="0"/>
            </a:br>
            <a:endParaRPr lang="nl-NL" dirty="0"/>
          </a:p>
        </p:txBody>
      </p:sp>
    </p:spTree>
    <p:extLst>
      <p:ext uri="{BB962C8B-B14F-4D97-AF65-F5344CB8AC3E}">
        <p14:creationId xmlns:p14="http://schemas.microsoft.com/office/powerpoint/2010/main" val="376967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Check </a:t>
            </a:r>
            <a:r>
              <a:rPr lang="nl-NL" dirty="0" err="1"/>
              <a:t>the</a:t>
            </a:r>
            <a:r>
              <a:rPr lang="nl-NL" dirty="0"/>
              <a:t>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9448740"/>
          </a:xfrm>
          <a:prstGeom prst="rect">
            <a:avLst/>
          </a:prstGeom>
          <a:noFill/>
        </p:spPr>
        <p:txBody>
          <a:bodyPr wrap="square">
            <a:spAutoFit/>
          </a:bodyPr>
          <a:lstStyle/>
          <a:p>
            <a:pPr marL="342900" indent="-342900" algn="l">
              <a:buAutoNum type="arabicPeriod"/>
            </a:pPr>
            <a:r>
              <a:rPr lang="en-US" sz="1600" b="0" i="0" dirty="0">
                <a:effectLst/>
                <a:latin typeface="Söhne"/>
              </a:rPr>
              <a:t>Open the converted </a:t>
            </a:r>
            <a:r>
              <a:rPr lang="en-US" sz="1600" b="0" i="0" dirty="0" err="1">
                <a:effectLst/>
                <a:latin typeface="Söhne"/>
              </a:rPr>
              <a:t>ttl</a:t>
            </a:r>
            <a:r>
              <a:rPr lang="en-US" sz="1600" b="0" i="0" dirty="0">
                <a:effectLst/>
                <a:latin typeface="Söhne"/>
              </a:rPr>
              <a:t> file. Copy the appropriate prefixes at the top of the file. These are stored in </a:t>
            </a:r>
            <a:r>
              <a:rPr lang="en-US" sz="1600" b="0" i="0" dirty="0" err="1">
                <a:effectLst/>
                <a:latin typeface="Söhne"/>
              </a:rPr>
              <a:t>Github</a:t>
            </a:r>
            <a:endParaRPr lang="en-US"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r>
              <a:rPr lang="en-US" sz="1600" b="0" i="0" dirty="0">
                <a:effectLst/>
                <a:latin typeface="Söhne"/>
              </a:rPr>
              <a:t>Check the file for errors. See some errors named on next slide</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5" name="Afbeelding 4">
            <a:extLst>
              <a:ext uri="{FF2B5EF4-FFF2-40B4-BE49-F238E27FC236}">
                <a16:creationId xmlns:a16="http://schemas.microsoft.com/office/drawing/2014/main" id="{CAD11CA8-85F1-C671-E7D8-0F6A9333926C}"/>
              </a:ext>
            </a:extLst>
          </p:cNvPr>
          <p:cNvPicPr>
            <a:picLocks noChangeAspect="1"/>
          </p:cNvPicPr>
          <p:nvPr/>
        </p:nvPicPr>
        <p:blipFill>
          <a:blip r:embed="rId3"/>
          <a:stretch>
            <a:fillRect/>
          </a:stretch>
        </p:blipFill>
        <p:spPr>
          <a:xfrm>
            <a:off x="1203109" y="1711141"/>
            <a:ext cx="5574136" cy="3209201"/>
          </a:xfrm>
          <a:prstGeom prst="rect">
            <a:avLst/>
          </a:prstGeom>
        </p:spPr>
      </p:pic>
    </p:spTree>
    <p:extLst>
      <p:ext uri="{BB962C8B-B14F-4D97-AF65-F5344CB8AC3E}">
        <p14:creationId xmlns:p14="http://schemas.microsoft.com/office/powerpoint/2010/main" val="2758261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Controleer de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7725192"/>
          </a:xfrm>
          <a:prstGeom prst="rect">
            <a:avLst/>
          </a:prstGeom>
          <a:noFill/>
        </p:spPr>
        <p:txBody>
          <a:bodyPr wrap="square">
            <a:spAutoFit/>
          </a:bodyPr>
          <a:lstStyle/>
          <a:p>
            <a:pPr marL="342900" indent="-342900" algn="l">
              <a:buAutoNum type="arabicPeriod"/>
            </a:pPr>
            <a:r>
              <a:rPr lang="en-US" sz="1600" b="0" i="0" dirty="0">
                <a:effectLst/>
                <a:latin typeface="Söhne"/>
              </a:rPr>
              <a:t>One of the errors is the presence of a double ". This can be recognized by the color of the code. Also, errors in the naming can occur e.g. with</a:t>
            </a:r>
            <a:r>
              <a:rPr lang="en-US" sz="1600" b="0" i="0" dirty="0">
                <a:effectLst/>
                <a:highlight>
                  <a:srgbClr val="FFFF00"/>
                </a:highlight>
                <a:latin typeface="Söhne"/>
              </a:rPr>
              <a:t> . </a:t>
            </a:r>
            <a:r>
              <a:rPr lang="en-US" sz="1600" b="0" i="0" dirty="0">
                <a:effectLst/>
                <a:latin typeface="Söhne"/>
              </a:rPr>
              <a:t>use in ex. 2. Here again a color difference can be seen in the 3. </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r>
              <a:rPr lang="en-US" sz="1600" b="0" i="0" dirty="0">
                <a:effectLst/>
                <a:latin typeface="Söhne"/>
              </a:rPr>
              <a:t>In addition, errors may occur that will not be immediately visible in the text. In the next steps, if you want to start validating the RDF with the tool, these error messages will appear in the terminal. Don't be afraid if you see unfamiliar phrases or don't understand it right away. You can copy this text into </a:t>
            </a:r>
            <a:r>
              <a:rPr lang="en-US" sz="1600" b="0" i="0" dirty="0" err="1">
                <a:effectLst/>
                <a:latin typeface="Söhne"/>
              </a:rPr>
              <a:t>chatGPT</a:t>
            </a:r>
            <a:r>
              <a:rPr lang="en-US" sz="1600" b="0" i="0" dirty="0">
                <a:effectLst/>
                <a:latin typeface="Söhne"/>
              </a:rPr>
              <a:t> and it will indicate where it goes wrong or even point to the line where it goes wrong. For this it can be important to recognize which type of data (at the end of the sentence e.g. string and int) belongs to which completion (in orange). This is described in next slide. Again, if you can't figure it out, </a:t>
            </a:r>
            <a:r>
              <a:rPr lang="en-US" sz="1600" b="0" i="0" dirty="0" err="1">
                <a:effectLst/>
                <a:latin typeface="Söhne"/>
              </a:rPr>
              <a:t>chatGPT</a:t>
            </a:r>
            <a:r>
              <a:rPr lang="en-US" sz="1600" b="0" i="0" dirty="0">
                <a:effectLst/>
                <a:latin typeface="Söhne"/>
              </a:rPr>
              <a:t> may be able to help if you continue asking</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6" name="Afbeelding 5">
            <a:extLst>
              <a:ext uri="{FF2B5EF4-FFF2-40B4-BE49-F238E27FC236}">
                <a16:creationId xmlns:a16="http://schemas.microsoft.com/office/drawing/2014/main" id="{4FB682C9-4999-8FBA-E55C-0AF87EA3846D}"/>
              </a:ext>
            </a:extLst>
          </p:cNvPr>
          <p:cNvPicPr>
            <a:picLocks noChangeAspect="1"/>
          </p:cNvPicPr>
          <p:nvPr/>
        </p:nvPicPr>
        <p:blipFill>
          <a:blip r:embed="rId3"/>
          <a:stretch>
            <a:fillRect/>
          </a:stretch>
        </p:blipFill>
        <p:spPr>
          <a:xfrm>
            <a:off x="403879" y="1902307"/>
            <a:ext cx="5463594" cy="2508481"/>
          </a:xfrm>
          <a:prstGeom prst="rect">
            <a:avLst/>
          </a:prstGeom>
        </p:spPr>
      </p:pic>
      <p:sp>
        <p:nvSpPr>
          <p:cNvPr id="8" name="Ovaal 7">
            <a:extLst>
              <a:ext uri="{FF2B5EF4-FFF2-40B4-BE49-F238E27FC236}">
                <a16:creationId xmlns:a16="http://schemas.microsoft.com/office/drawing/2014/main" id="{31E69D94-6789-B12A-8F82-9A53326D89FA}"/>
              </a:ext>
            </a:extLst>
          </p:cNvPr>
          <p:cNvSpPr/>
          <p:nvPr/>
        </p:nvSpPr>
        <p:spPr>
          <a:xfrm>
            <a:off x="4223657" y="2980714"/>
            <a:ext cx="337457" cy="3048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4CD09381-CBC4-99DD-4CCC-B57E00B181C8}"/>
              </a:ext>
            </a:extLst>
          </p:cNvPr>
          <p:cNvPicPr>
            <a:picLocks noChangeAspect="1"/>
          </p:cNvPicPr>
          <p:nvPr/>
        </p:nvPicPr>
        <p:blipFill rotWithShape="1">
          <a:blip r:embed="rId4"/>
          <a:srcRect t="-11081" r="26449" b="1"/>
          <a:stretch/>
        </p:blipFill>
        <p:spPr>
          <a:xfrm>
            <a:off x="5996168" y="1807029"/>
            <a:ext cx="5791953" cy="1045028"/>
          </a:xfrm>
          <a:prstGeom prst="rect">
            <a:avLst/>
          </a:prstGeom>
        </p:spPr>
      </p:pic>
      <p:sp>
        <p:nvSpPr>
          <p:cNvPr id="11" name="Ovaal 10">
            <a:extLst>
              <a:ext uri="{FF2B5EF4-FFF2-40B4-BE49-F238E27FC236}">
                <a16:creationId xmlns:a16="http://schemas.microsoft.com/office/drawing/2014/main" id="{23DABE27-BCF8-E79C-1E27-C2787B9F1634}"/>
              </a:ext>
            </a:extLst>
          </p:cNvPr>
          <p:cNvSpPr/>
          <p:nvPr/>
        </p:nvSpPr>
        <p:spPr>
          <a:xfrm>
            <a:off x="7881258" y="2031273"/>
            <a:ext cx="315686" cy="385356"/>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98907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Verschillende datatype en uitleg</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5262979"/>
          </a:xfrm>
          <a:prstGeom prst="rect">
            <a:avLst/>
          </a:prstGeom>
          <a:noFill/>
        </p:spPr>
        <p:txBody>
          <a:bodyPr wrap="square">
            <a:spAutoFit/>
          </a:bodyPr>
          <a:lstStyle/>
          <a:p>
            <a:pPr marL="285750" indent="-285750" algn="l">
              <a:buFont typeface="Arial" panose="020B0604020202020204" pitchFamily="34" charset="0"/>
              <a:buChar char="•"/>
            </a:pPr>
            <a:r>
              <a:rPr lang="nl-NL" sz="1600" b="1" dirty="0" err="1">
                <a:latin typeface="Söhne"/>
              </a:rPr>
              <a:t>Boolean</a:t>
            </a:r>
            <a:r>
              <a:rPr lang="nl-NL" sz="1600" b="1" dirty="0">
                <a:latin typeface="Söhne"/>
              </a:rPr>
              <a:t>: </a:t>
            </a:r>
            <a:r>
              <a:rPr lang="en-US" sz="1600" b="0" i="0" dirty="0">
                <a:solidFill>
                  <a:srgbClr val="0D0D0D"/>
                </a:solidFill>
                <a:effectLst/>
                <a:latin typeface="Söhne"/>
              </a:rPr>
              <a:t>A data type that can only take two possible values: true (True) or false (False).VB: "True"^^</a:t>
            </a:r>
            <a:r>
              <a:rPr lang="en-US" sz="1600" b="0" i="0" dirty="0" err="1">
                <a:solidFill>
                  <a:srgbClr val="0D0D0D"/>
                </a:solidFill>
                <a:effectLst/>
                <a:latin typeface="Söhne"/>
              </a:rPr>
              <a:t>xsd:boolean</a:t>
            </a:r>
            <a:endParaRPr lang="en-US" sz="1600" b="0" i="0" dirty="0">
              <a:solidFill>
                <a:srgbClr val="0D0D0D"/>
              </a:solidFill>
              <a:effectLst/>
              <a:latin typeface="Söhne"/>
            </a:endParaRPr>
          </a:p>
          <a:p>
            <a:pPr marL="285750" indent="-285750" algn="l">
              <a:buFont typeface="Arial" panose="020B0604020202020204" pitchFamily="34" charset="0"/>
              <a:buChar char="•"/>
            </a:pPr>
            <a:endParaRPr lang="nl-NL" sz="1600" b="0" i="0" dirty="0">
              <a:solidFill>
                <a:srgbClr val="0D0D0D"/>
              </a:solidFill>
              <a:effectLst/>
              <a:latin typeface="Söhne"/>
            </a:endParaRPr>
          </a:p>
          <a:p>
            <a:pPr marL="285750" indent="-285750" algn="l">
              <a:buFont typeface="Arial" panose="020B0604020202020204" pitchFamily="34" charset="0"/>
              <a:buChar char="•"/>
            </a:pPr>
            <a:r>
              <a:rPr lang="nl-NL" sz="1600" b="1" dirty="0">
                <a:solidFill>
                  <a:srgbClr val="0D0D0D"/>
                </a:solidFill>
                <a:latin typeface="Söhne"/>
              </a:rPr>
              <a:t>Integer: </a:t>
            </a:r>
            <a:r>
              <a:rPr lang="en-US" sz="1600" dirty="0">
                <a:solidFill>
                  <a:srgbClr val="0D0D0D"/>
                </a:solidFill>
                <a:latin typeface="Söhne"/>
              </a:rPr>
              <a:t>An integer without decimals, positive or </a:t>
            </a:r>
            <a:r>
              <a:rPr lang="en-US" sz="1600" dirty="0" err="1">
                <a:solidFill>
                  <a:srgbClr val="0D0D0D"/>
                </a:solidFill>
                <a:latin typeface="Söhne"/>
              </a:rPr>
              <a:t>negative.VB</a:t>
            </a:r>
            <a:r>
              <a:rPr lang="en-US" sz="1600" dirty="0">
                <a:solidFill>
                  <a:srgbClr val="0D0D0D"/>
                </a:solidFill>
                <a:latin typeface="Söhne"/>
              </a:rPr>
              <a:t>: "50" ^^ </a:t>
            </a:r>
            <a:r>
              <a:rPr lang="en-US" sz="1600" dirty="0" err="1">
                <a:solidFill>
                  <a:srgbClr val="0D0D0D"/>
                </a:solidFill>
                <a:latin typeface="Söhne"/>
              </a:rPr>
              <a:t>xsd:int</a:t>
            </a:r>
            <a:endParaRPr lang="en-US" sz="1600" dirty="0">
              <a:solidFill>
                <a:srgbClr val="0D0D0D"/>
              </a:solidFill>
              <a:latin typeface="Söhne"/>
            </a:endParaRPr>
          </a:p>
          <a:p>
            <a:pPr marL="285750" indent="-285750" algn="l">
              <a:buFont typeface="Arial" panose="020B0604020202020204" pitchFamily="34" charset="0"/>
              <a:buChar char="•"/>
            </a:pPr>
            <a:endParaRPr lang="nl-NL" sz="1600" dirty="0">
              <a:solidFill>
                <a:srgbClr val="0D0D0D"/>
              </a:solidFill>
              <a:latin typeface="Söhne"/>
            </a:endParaRPr>
          </a:p>
          <a:p>
            <a:pPr marL="285750" indent="-285750" algn="l">
              <a:buFont typeface="Arial" panose="020B0604020202020204" pitchFamily="34" charset="0"/>
              <a:buChar char="•"/>
            </a:pPr>
            <a:r>
              <a:rPr lang="nl-NL" sz="1600" b="1" i="0" dirty="0">
                <a:solidFill>
                  <a:srgbClr val="0D0D0D"/>
                </a:solidFill>
                <a:effectLst/>
                <a:latin typeface="Söhne"/>
              </a:rPr>
              <a:t>String: </a:t>
            </a:r>
            <a:r>
              <a:rPr lang="en-US" sz="1600" dirty="0">
                <a:solidFill>
                  <a:srgbClr val="0D0D0D"/>
                </a:solidFill>
                <a:latin typeface="Söhne"/>
              </a:rPr>
              <a:t>A string of characters, such as letters, numbers and special </a:t>
            </a:r>
            <a:r>
              <a:rPr lang="en-US" sz="1600" dirty="0" err="1">
                <a:solidFill>
                  <a:srgbClr val="0D0D0D"/>
                </a:solidFill>
                <a:latin typeface="Söhne"/>
              </a:rPr>
              <a:t>characters.VB</a:t>
            </a:r>
            <a:r>
              <a:rPr lang="en-US" sz="1600" dirty="0">
                <a:solidFill>
                  <a:srgbClr val="0D0D0D"/>
                </a:solidFill>
                <a:latin typeface="Söhne"/>
              </a:rPr>
              <a:t>: "3d5rFF " ^^ </a:t>
            </a:r>
            <a:r>
              <a:rPr lang="en-US" sz="1600" dirty="0" err="1">
                <a:solidFill>
                  <a:srgbClr val="0D0D0D"/>
                </a:solidFill>
                <a:latin typeface="Söhne"/>
              </a:rPr>
              <a:t>xsd:string</a:t>
            </a:r>
            <a:endParaRPr lang="en-US" sz="1600" dirty="0">
              <a:solidFill>
                <a:srgbClr val="0D0D0D"/>
              </a:solidFill>
              <a:latin typeface="Söhne"/>
            </a:endParaRPr>
          </a:p>
          <a:p>
            <a:pPr marL="285750" indent="-285750" algn="l">
              <a:buFont typeface="Arial" panose="020B0604020202020204" pitchFamily="34" charset="0"/>
              <a:buChar char="•"/>
            </a:pPr>
            <a:endParaRPr lang="nl-NL" sz="1600" dirty="0">
              <a:solidFill>
                <a:srgbClr val="0D0D0D"/>
              </a:solidFill>
              <a:latin typeface="Söhne"/>
            </a:endParaRPr>
          </a:p>
          <a:p>
            <a:pPr marL="285750" indent="-285750" algn="l">
              <a:buFont typeface="Arial" panose="020B0604020202020204" pitchFamily="34" charset="0"/>
              <a:buChar char="•"/>
            </a:pPr>
            <a:r>
              <a:rPr lang="nl-NL" sz="1600" b="1" dirty="0" err="1">
                <a:latin typeface="Söhne"/>
              </a:rPr>
              <a:t>Decimal</a:t>
            </a:r>
            <a:r>
              <a:rPr lang="nl-NL" sz="1600" b="1" dirty="0">
                <a:latin typeface="Söhne"/>
              </a:rPr>
              <a:t>: </a:t>
            </a:r>
            <a:r>
              <a:rPr lang="en-US" sz="1600" dirty="0">
                <a:latin typeface="Söhne"/>
              </a:rPr>
              <a:t>A decimal number with any number of decimal places. </a:t>
            </a:r>
          </a:p>
          <a:p>
            <a:pPr marL="285750" indent="-285750" algn="l">
              <a:buFont typeface="Arial" panose="020B0604020202020204" pitchFamily="34" charset="0"/>
              <a:buChar char="•"/>
            </a:pPr>
            <a:r>
              <a:rPr lang="en-US" sz="1600" dirty="0">
                <a:latin typeface="Söhne"/>
              </a:rPr>
              <a:t>VB: "0.5" ^^</a:t>
            </a:r>
            <a:r>
              <a:rPr lang="en-US" sz="1600" dirty="0" err="1">
                <a:latin typeface="Söhne"/>
              </a:rPr>
              <a:t>xsd:decimal</a:t>
            </a:r>
            <a:endParaRPr lang="en-US"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algn="l"/>
            <a:r>
              <a:rPr lang="nl-NL" sz="1600" b="0" i="0" dirty="0">
                <a:effectLst/>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spTree>
    <p:extLst>
      <p:ext uri="{BB962C8B-B14F-4D97-AF65-F5344CB8AC3E}">
        <p14:creationId xmlns:p14="http://schemas.microsoft.com/office/powerpoint/2010/main" val="248325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Controleer de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7" name="Tekstvak 6">
            <a:extLst>
              <a:ext uri="{FF2B5EF4-FFF2-40B4-BE49-F238E27FC236}">
                <a16:creationId xmlns:a16="http://schemas.microsoft.com/office/drawing/2014/main" id="{6130060B-082D-F851-D95A-F23B46F433C6}"/>
              </a:ext>
            </a:extLst>
          </p:cNvPr>
          <p:cNvSpPr txBox="1"/>
          <p:nvPr/>
        </p:nvSpPr>
        <p:spPr>
          <a:xfrm>
            <a:off x="859858" y="2191381"/>
            <a:ext cx="10472284" cy="9941183"/>
          </a:xfrm>
          <a:prstGeom prst="rect">
            <a:avLst/>
          </a:prstGeom>
          <a:noFill/>
        </p:spPr>
        <p:txBody>
          <a:bodyPr wrap="square">
            <a:spAutoFit/>
          </a:bodyPr>
          <a:lstStyle/>
          <a:p>
            <a:pPr algn="l"/>
            <a:r>
              <a:rPr lang="en-US" sz="1600" b="1" i="0" dirty="0">
                <a:solidFill>
                  <a:srgbClr val="FF0000"/>
                </a:solidFill>
                <a:effectLst/>
                <a:latin typeface="Söhne"/>
              </a:rPr>
              <a:t>At this time, the converter does not yet convert the DPP ontology. This means that it is not included in the previous step. Should this be updated in the future, previous steps should be completed with the new converter. Now the following steps can be done using a practice RDF file available in </a:t>
            </a:r>
            <a:r>
              <a:rPr lang="en-US" sz="1600" b="1" i="0" dirty="0" err="1">
                <a:solidFill>
                  <a:srgbClr val="FF0000"/>
                </a:solidFill>
                <a:effectLst/>
                <a:latin typeface="Söhne"/>
              </a:rPr>
              <a:t>github</a:t>
            </a:r>
            <a:r>
              <a:rPr lang="en-US" sz="1600" b="1" i="0" dirty="0">
                <a:solidFill>
                  <a:srgbClr val="FF0000"/>
                </a:solidFill>
                <a:effectLst/>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spTree>
    <p:extLst>
      <p:ext uri="{BB962C8B-B14F-4D97-AF65-F5344CB8AC3E}">
        <p14:creationId xmlns:p14="http://schemas.microsoft.com/office/powerpoint/2010/main" val="114589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Valideer het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3</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292988"/>
            <a:ext cx="10472284" cy="4524315"/>
          </a:xfrm>
          <a:prstGeom prst="rect">
            <a:avLst/>
          </a:prstGeom>
          <a:noFill/>
        </p:spPr>
        <p:txBody>
          <a:bodyPr wrap="square">
            <a:spAutoFit/>
          </a:bodyPr>
          <a:lstStyle/>
          <a:p>
            <a:pPr marL="342900" indent="-342900" algn="l">
              <a:buAutoNum type="arabicPeriod"/>
            </a:pPr>
            <a:r>
              <a:rPr lang="en-US" sz="1600" dirty="0">
                <a:latin typeface="Söhne"/>
              </a:rPr>
              <a:t>Download the </a:t>
            </a:r>
            <a:r>
              <a:rPr lang="en-US" sz="1600" dirty="0" err="1">
                <a:latin typeface="Söhne"/>
              </a:rPr>
              <a:t>PySHACL_TEST_Environment</a:t>
            </a:r>
            <a:r>
              <a:rPr lang="en-US" sz="1600" dirty="0">
                <a:latin typeface="Söhne"/>
              </a:rPr>
              <a:t> file from </a:t>
            </a:r>
            <a:r>
              <a:rPr lang="en-US" sz="1600" dirty="0" err="1">
                <a:latin typeface="Söhne"/>
              </a:rPr>
              <a:t>Github</a:t>
            </a:r>
            <a:r>
              <a:rPr lang="en-US" sz="1600" dirty="0">
                <a:latin typeface="Söhne"/>
              </a:rPr>
              <a:t> along with the SHACL file. Save it in your python environment</a:t>
            </a:r>
          </a:p>
          <a:p>
            <a:pPr marL="342900" indent="-342900" algn="l">
              <a:buAutoNum type="arabicPeriod"/>
            </a:pPr>
            <a:endParaRPr lang="nl-NL" sz="1600" dirty="0">
              <a:latin typeface="Söhne"/>
            </a:endParaRPr>
          </a:p>
          <a:p>
            <a:pPr marL="342900" indent="-342900" algn="l">
              <a:buAutoNum type="arabicPeriod"/>
            </a:pPr>
            <a:r>
              <a:rPr lang="en-US" sz="1600" dirty="0">
                <a:latin typeface="Söhne"/>
              </a:rPr>
              <a:t>Import the required packages (as described in slide 6) contained in the </a:t>
            </a:r>
            <a:r>
              <a:rPr lang="en-US" sz="1600" dirty="0" err="1">
                <a:latin typeface="Söhne"/>
              </a:rPr>
              <a:t>PySHACL</a:t>
            </a:r>
            <a:r>
              <a:rPr lang="en-US" sz="1600" dirty="0">
                <a:latin typeface="Söhne"/>
              </a:rPr>
              <a:t> file. </a:t>
            </a:r>
          </a:p>
          <a:p>
            <a:pPr marL="342900" indent="-342900" algn="l">
              <a:buAutoNum type="arabicPeriod"/>
            </a:pPr>
            <a:endParaRPr lang="nl-NL" sz="1600" dirty="0">
              <a:latin typeface="Söhne"/>
            </a:endParaRPr>
          </a:p>
          <a:p>
            <a:pPr algn="l"/>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algn="l"/>
            <a:r>
              <a:rPr lang="nl-NL" sz="1600" b="0" i="0" dirty="0">
                <a:effectLst/>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5" name="Afbeelding 4">
            <a:extLst>
              <a:ext uri="{FF2B5EF4-FFF2-40B4-BE49-F238E27FC236}">
                <a16:creationId xmlns:a16="http://schemas.microsoft.com/office/drawing/2014/main" id="{D284DFF6-961E-1D39-3A52-B384B8196567}"/>
              </a:ext>
            </a:extLst>
          </p:cNvPr>
          <p:cNvPicPr>
            <a:picLocks noChangeAspect="1"/>
          </p:cNvPicPr>
          <p:nvPr/>
        </p:nvPicPr>
        <p:blipFill>
          <a:blip r:embed="rId3"/>
          <a:stretch>
            <a:fillRect/>
          </a:stretch>
        </p:blipFill>
        <p:spPr>
          <a:xfrm>
            <a:off x="637413" y="2956006"/>
            <a:ext cx="10917174" cy="2476846"/>
          </a:xfrm>
          <a:prstGeom prst="rect">
            <a:avLst/>
          </a:prstGeom>
        </p:spPr>
      </p:pic>
    </p:spTree>
    <p:extLst>
      <p:ext uri="{BB962C8B-B14F-4D97-AF65-F5344CB8AC3E}">
        <p14:creationId xmlns:p14="http://schemas.microsoft.com/office/powerpoint/2010/main" val="4044825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Valideer het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3</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292988"/>
            <a:ext cx="10472284" cy="4278094"/>
          </a:xfrm>
          <a:prstGeom prst="rect">
            <a:avLst/>
          </a:prstGeom>
          <a:noFill/>
          <a:ln>
            <a:noFill/>
          </a:ln>
        </p:spPr>
        <p:txBody>
          <a:bodyPr wrap="square">
            <a:spAutoFit/>
          </a:bodyPr>
          <a:lstStyle/>
          <a:p>
            <a:pPr marL="342900" indent="-342900" algn="l">
              <a:buAutoNum type="arabicPeriod"/>
            </a:pPr>
            <a:r>
              <a:rPr lang="en-US" sz="1600" dirty="0">
                <a:latin typeface="Söhne"/>
              </a:rPr>
              <a:t>Enter the name of the </a:t>
            </a:r>
            <a:r>
              <a:rPr lang="en-US" sz="1600" dirty="0" err="1">
                <a:latin typeface="Söhne"/>
              </a:rPr>
              <a:t>ttl</a:t>
            </a:r>
            <a:r>
              <a:rPr lang="en-US" sz="1600" dirty="0">
                <a:latin typeface="Söhne"/>
              </a:rPr>
              <a:t> file (RDF). Don't forget to name the folder name with † if it is stored in a folder (in line 17, see figure). In the example, the </a:t>
            </a:r>
            <a:r>
              <a:rPr lang="en-US" sz="1600" dirty="0" err="1">
                <a:latin typeface="Söhne"/>
              </a:rPr>
              <a:t>ttl</a:t>
            </a:r>
            <a:r>
              <a:rPr lang="en-US" sz="1600" dirty="0">
                <a:latin typeface="Söhne"/>
              </a:rPr>
              <a:t> file is stored in the folder named 'files'. </a:t>
            </a:r>
          </a:p>
          <a:p>
            <a:pPr marL="342900" indent="-342900" algn="l">
              <a:buAutoNum type="arabicPeriod"/>
            </a:pPr>
            <a:endParaRPr lang="nl-NL" sz="1600" dirty="0">
              <a:latin typeface="Söhne"/>
            </a:endParaRPr>
          </a:p>
          <a:p>
            <a:pPr marL="342900" indent="-342900" algn="l">
              <a:buAutoNum type="arabicPeriod"/>
            </a:pPr>
            <a:r>
              <a:rPr lang="en-US" sz="1600" dirty="0">
                <a:latin typeface="Söhne"/>
              </a:rPr>
              <a:t>Run the code by clicking on the arrow at the top right as described in slide 9</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algn="l"/>
            <a:r>
              <a:rPr lang="nl-NL" sz="1600" b="0" i="0" dirty="0">
                <a:effectLst/>
                <a:latin typeface="Söhne"/>
              </a:rPr>
              <a:t> </a:t>
            </a:r>
          </a:p>
          <a:p>
            <a:pPr algn="l"/>
            <a:endParaRPr lang="nl-NL" sz="1600" i="1" u="sng" dirty="0">
              <a:solidFill>
                <a:srgbClr val="FF0000"/>
              </a:solidFill>
              <a:latin typeface="Söhne"/>
            </a:endParaRPr>
          </a:p>
          <a:p>
            <a:pPr algn="l"/>
            <a:r>
              <a:rPr lang="en-US" sz="1600" i="1" u="sng" dirty="0">
                <a:solidFill>
                  <a:srgbClr val="FF0000"/>
                </a:solidFill>
                <a:latin typeface="Söhne"/>
              </a:rPr>
              <a:t>If you want to practice with the validation tool start at this step by using practice </a:t>
            </a:r>
            <a:r>
              <a:rPr lang="en-US" sz="1600" i="1" u="sng" dirty="0" err="1">
                <a:solidFill>
                  <a:srgbClr val="FF0000"/>
                </a:solidFill>
                <a:latin typeface="Söhne"/>
              </a:rPr>
              <a:t>fileX</a:t>
            </a:r>
            <a:r>
              <a:rPr lang="en-US" sz="1600" i="1" u="sng" dirty="0">
                <a:solidFill>
                  <a:srgbClr val="FF0000"/>
                </a:solidFill>
                <a:latin typeface="Söhne"/>
              </a:rPr>
              <a:t>. You can download this from </a:t>
            </a:r>
            <a:r>
              <a:rPr lang="en-US" sz="1600" i="1" u="sng" dirty="0" err="1">
                <a:solidFill>
                  <a:srgbClr val="FF0000"/>
                </a:solidFill>
                <a:latin typeface="Söhne"/>
              </a:rPr>
              <a:t>Github</a:t>
            </a:r>
            <a:r>
              <a:rPr lang="en-US" sz="1600" i="1" u="sng" dirty="0">
                <a:solidFill>
                  <a:srgbClr val="FF0000"/>
                </a:solidFill>
                <a:latin typeface="Söhne"/>
              </a:rPr>
              <a:t>. </a:t>
            </a:r>
          </a:p>
          <a:p>
            <a:pPr algn="l"/>
            <a:endParaRPr lang="nl-NL" sz="1600" dirty="0">
              <a:latin typeface="Söhne"/>
            </a:endParaRPr>
          </a:p>
        </p:txBody>
      </p:sp>
      <p:pic>
        <p:nvPicPr>
          <p:cNvPr id="5" name="Afbeelding 4">
            <a:extLst>
              <a:ext uri="{FF2B5EF4-FFF2-40B4-BE49-F238E27FC236}">
                <a16:creationId xmlns:a16="http://schemas.microsoft.com/office/drawing/2014/main" id="{C1FA769F-B94A-0CE5-B5C8-61F9E2126D0E}"/>
              </a:ext>
            </a:extLst>
          </p:cNvPr>
          <p:cNvPicPr>
            <a:picLocks noChangeAspect="1"/>
          </p:cNvPicPr>
          <p:nvPr/>
        </p:nvPicPr>
        <p:blipFill>
          <a:blip r:embed="rId3"/>
          <a:stretch>
            <a:fillRect/>
          </a:stretch>
        </p:blipFill>
        <p:spPr>
          <a:xfrm>
            <a:off x="708604" y="2545440"/>
            <a:ext cx="10710508" cy="2343656"/>
          </a:xfrm>
          <a:prstGeom prst="rect">
            <a:avLst/>
          </a:prstGeom>
        </p:spPr>
      </p:pic>
    </p:spTree>
    <p:extLst>
      <p:ext uri="{BB962C8B-B14F-4D97-AF65-F5344CB8AC3E}">
        <p14:creationId xmlns:p14="http://schemas.microsoft.com/office/powerpoint/2010/main" val="3853690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Valideer het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3</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292988"/>
            <a:ext cx="10472284" cy="4278094"/>
          </a:xfrm>
          <a:prstGeom prst="rect">
            <a:avLst/>
          </a:prstGeom>
          <a:noFill/>
          <a:ln>
            <a:noFill/>
          </a:ln>
        </p:spPr>
        <p:txBody>
          <a:bodyPr wrap="square">
            <a:spAutoFit/>
          </a:bodyPr>
          <a:lstStyle/>
          <a:p>
            <a:pPr marL="342900" indent="-342900" algn="l">
              <a:buAutoNum type="arabicPeriod"/>
            </a:pPr>
            <a:r>
              <a:rPr lang="en-US" sz="1600" dirty="0">
                <a:latin typeface="Söhne"/>
              </a:rPr>
              <a:t>The validation report can be found within the VSC environment as well as downloaded as a PDF in the same folder where the RDF is stored. The PDF also contains the missing classes (i.e. when a topic is missing in its entirety). The terminal in VSC only contains missing properties (when a topic is present but not all its information is complete).</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algn="l"/>
            <a:r>
              <a:rPr lang="nl-NL" sz="1600" b="0" i="0" dirty="0">
                <a:effectLst/>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5" name="Afbeelding 4">
            <a:extLst>
              <a:ext uri="{FF2B5EF4-FFF2-40B4-BE49-F238E27FC236}">
                <a16:creationId xmlns:a16="http://schemas.microsoft.com/office/drawing/2014/main" id="{E6DCF8B3-445E-38A3-E0B3-F6E7EF7BA983}"/>
              </a:ext>
            </a:extLst>
          </p:cNvPr>
          <p:cNvPicPr>
            <a:picLocks noChangeAspect="1"/>
          </p:cNvPicPr>
          <p:nvPr/>
        </p:nvPicPr>
        <p:blipFill>
          <a:blip r:embed="rId3"/>
          <a:stretch>
            <a:fillRect/>
          </a:stretch>
        </p:blipFill>
        <p:spPr>
          <a:xfrm>
            <a:off x="2172214" y="2320616"/>
            <a:ext cx="7237969" cy="3846184"/>
          </a:xfrm>
          <a:prstGeom prst="rect">
            <a:avLst/>
          </a:prstGeom>
        </p:spPr>
      </p:pic>
      <p:cxnSp>
        <p:nvCxnSpPr>
          <p:cNvPr id="9" name="Rechte verbindingslijn met pijl 8">
            <a:extLst>
              <a:ext uri="{FF2B5EF4-FFF2-40B4-BE49-F238E27FC236}">
                <a16:creationId xmlns:a16="http://schemas.microsoft.com/office/drawing/2014/main" id="{EBB37A7A-64AB-FA76-5C75-198079249833}"/>
              </a:ext>
            </a:extLst>
          </p:cNvPr>
          <p:cNvCxnSpPr/>
          <p:nvPr/>
        </p:nvCxnSpPr>
        <p:spPr>
          <a:xfrm>
            <a:off x="1686078" y="2708476"/>
            <a:ext cx="48613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Rechte verbindingslijn met pijl 10">
            <a:extLst>
              <a:ext uri="{FF2B5EF4-FFF2-40B4-BE49-F238E27FC236}">
                <a16:creationId xmlns:a16="http://schemas.microsoft.com/office/drawing/2014/main" id="{FECDDC52-2CC4-7BDB-4690-A6A8632204D3}"/>
              </a:ext>
            </a:extLst>
          </p:cNvPr>
          <p:cNvCxnSpPr/>
          <p:nvPr/>
        </p:nvCxnSpPr>
        <p:spPr>
          <a:xfrm>
            <a:off x="1778607" y="5817303"/>
            <a:ext cx="69072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69812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Valideer het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sp>
        <p:nvSpPr>
          <p:cNvPr id="7" name="Tekstvak 6">
            <a:extLst>
              <a:ext uri="{FF2B5EF4-FFF2-40B4-BE49-F238E27FC236}">
                <a16:creationId xmlns:a16="http://schemas.microsoft.com/office/drawing/2014/main" id="{6130060B-082D-F851-D95A-F23B46F433C6}"/>
              </a:ext>
            </a:extLst>
          </p:cNvPr>
          <p:cNvSpPr txBox="1"/>
          <p:nvPr/>
        </p:nvSpPr>
        <p:spPr>
          <a:xfrm>
            <a:off x="859858" y="1163713"/>
            <a:ext cx="10472284" cy="830997"/>
          </a:xfrm>
          <a:prstGeom prst="rect">
            <a:avLst/>
          </a:prstGeom>
          <a:noFill/>
          <a:ln>
            <a:noFill/>
          </a:ln>
        </p:spPr>
        <p:txBody>
          <a:bodyPr wrap="square">
            <a:spAutoFit/>
          </a:bodyPr>
          <a:lstStyle/>
          <a:p>
            <a:pPr marL="342900" indent="-342900" algn="l">
              <a:buAutoNum type="arabicPeriod"/>
            </a:pPr>
            <a:r>
              <a:rPr lang="en-US" sz="1600" dirty="0">
                <a:latin typeface="Söhne"/>
              </a:rPr>
              <a:t>The example in VSC and in PDF</a:t>
            </a:r>
          </a:p>
          <a:p>
            <a:pPr marL="342900" indent="-342900" algn="l">
              <a:buAutoNum type="arabicPeriod"/>
            </a:pPr>
            <a:r>
              <a:rPr lang="en-US" sz="1600" dirty="0">
                <a:latin typeface="Söhne"/>
              </a:rPr>
              <a:t>See next slide for an example (in conjunction with this slide)</a:t>
            </a:r>
          </a:p>
          <a:p>
            <a:pPr marL="342900" indent="-342900" algn="l">
              <a:buAutoNum type="arabicPeriod"/>
            </a:pPr>
            <a:endParaRPr lang="nl-NL" sz="1600" dirty="0">
              <a:latin typeface="Söhne"/>
            </a:endParaRPr>
          </a:p>
        </p:txBody>
      </p:sp>
      <p:pic>
        <p:nvPicPr>
          <p:cNvPr id="5" name="Afbeelding 4">
            <a:extLst>
              <a:ext uri="{FF2B5EF4-FFF2-40B4-BE49-F238E27FC236}">
                <a16:creationId xmlns:a16="http://schemas.microsoft.com/office/drawing/2014/main" id="{CCBD8B7F-B249-53A6-27A5-1D1C3144B3AD}"/>
              </a:ext>
            </a:extLst>
          </p:cNvPr>
          <p:cNvPicPr>
            <a:picLocks noChangeAspect="1"/>
          </p:cNvPicPr>
          <p:nvPr/>
        </p:nvPicPr>
        <p:blipFill>
          <a:blip r:embed="rId3"/>
          <a:stretch>
            <a:fillRect/>
          </a:stretch>
        </p:blipFill>
        <p:spPr>
          <a:xfrm>
            <a:off x="380649" y="1806378"/>
            <a:ext cx="6402362" cy="3173860"/>
          </a:xfrm>
          <a:prstGeom prst="rect">
            <a:avLst/>
          </a:prstGeom>
        </p:spPr>
      </p:pic>
      <p:pic>
        <p:nvPicPr>
          <p:cNvPr id="9" name="Afbeelding 8">
            <a:extLst>
              <a:ext uri="{FF2B5EF4-FFF2-40B4-BE49-F238E27FC236}">
                <a16:creationId xmlns:a16="http://schemas.microsoft.com/office/drawing/2014/main" id="{D108FD5E-A0FD-AFA1-98A3-ACDE1BC30FE6}"/>
              </a:ext>
            </a:extLst>
          </p:cNvPr>
          <p:cNvPicPr>
            <a:picLocks noChangeAspect="1"/>
          </p:cNvPicPr>
          <p:nvPr/>
        </p:nvPicPr>
        <p:blipFill>
          <a:blip r:embed="rId4"/>
          <a:stretch>
            <a:fillRect/>
          </a:stretch>
        </p:blipFill>
        <p:spPr>
          <a:xfrm>
            <a:off x="6835264" y="1877763"/>
            <a:ext cx="4492735" cy="2972117"/>
          </a:xfrm>
          <a:prstGeom prst="rect">
            <a:avLst/>
          </a:prstGeom>
        </p:spPr>
      </p:pic>
      <p:cxnSp>
        <p:nvCxnSpPr>
          <p:cNvPr id="11" name="Rechte verbindingslijn met pijl 10">
            <a:extLst>
              <a:ext uri="{FF2B5EF4-FFF2-40B4-BE49-F238E27FC236}">
                <a16:creationId xmlns:a16="http://schemas.microsoft.com/office/drawing/2014/main" id="{B719257B-7B55-DC43-2E2C-7EF22356D0E3}"/>
              </a:ext>
            </a:extLst>
          </p:cNvPr>
          <p:cNvCxnSpPr>
            <a:cxnSpLocks/>
          </p:cNvCxnSpPr>
          <p:nvPr/>
        </p:nvCxnSpPr>
        <p:spPr>
          <a:xfrm>
            <a:off x="10093124" y="1292988"/>
            <a:ext cx="0" cy="118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kstvak 12">
            <a:extLst>
              <a:ext uri="{FF2B5EF4-FFF2-40B4-BE49-F238E27FC236}">
                <a16:creationId xmlns:a16="http://schemas.microsoft.com/office/drawing/2014/main" id="{FA0BD8ED-5E75-8325-8717-1ABA9F0F635A}"/>
              </a:ext>
            </a:extLst>
          </p:cNvPr>
          <p:cNvSpPr txBox="1"/>
          <p:nvPr/>
        </p:nvSpPr>
        <p:spPr>
          <a:xfrm>
            <a:off x="8686800" y="605536"/>
            <a:ext cx="2392718" cy="646331"/>
          </a:xfrm>
          <a:prstGeom prst="rect">
            <a:avLst/>
          </a:prstGeom>
          <a:noFill/>
        </p:spPr>
        <p:txBody>
          <a:bodyPr wrap="square" rtlCol="0">
            <a:spAutoFit/>
          </a:bodyPr>
          <a:lstStyle/>
          <a:p>
            <a:r>
              <a:rPr lang="nl-NL" dirty="0"/>
              <a:t>Missing subjects</a:t>
            </a:r>
          </a:p>
          <a:p>
            <a:r>
              <a:rPr lang="nl-NL" dirty="0"/>
              <a:t>(classes)</a:t>
            </a:r>
          </a:p>
        </p:txBody>
      </p:sp>
      <p:sp>
        <p:nvSpPr>
          <p:cNvPr id="14" name="Tekstvak 13">
            <a:extLst>
              <a:ext uri="{FF2B5EF4-FFF2-40B4-BE49-F238E27FC236}">
                <a16:creationId xmlns:a16="http://schemas.microsoft.com/office/drawing/2014/main" id="{B35AA210-CC32-1DE3-DB03-C2B61186BA1B}"/>
              </a:ext>
            </a:extLst>
          </p:cNvPr>
          <p:cNvSpPr txBox="1"/>
          <p:nvPr/>
        </p:nvSpPr>
        <p:spPr>
          <a:xfrm>
            <a:off x="7911226" y="5156316"/>
            <a:ext cx="1769683" cy="646331"/>
          </a:xfrm>
          <a:prstGeom prst="rect">
            <a:avLst/>
          </a:prstGeom>
          <a:noFill/>
        </p:spPr>
        <p:txBody>
          <a:bodyPr wrap="square" rtlCol="0">
            <a:spAutoFit/>
          </a:bodyPr>
          <a:lstStyle/>
          <a:p>
            <a:r>
              <a:rPr lang="nl-NL" dirty="0"/>
              <a:t>Missing </a:t>
            </a:r>
            <a:r>
              <a:rPr lang="nl-NL" dirty="0" err="1"/>
              <a:t>properties</a:t>
            </a:r>
            <a:endParaRPr lang="nl-NL" dirty="0"/>
          </a:p>
        </p:txBody>
      </p:sp>
      <p:cxnSp>
        <p:nvCxnSpPr>
          <p:cNvPr id="15" name="Rechte verbindingslijn met pijl 14">
            <a:extLst>
              <a:ext uri="{FF2B5EF4-FFF2-40B4-BE49-F238E27FC236}">
                <a16:creationId xmlns:a16="http://schemas.microsoft.com/office/drawing/2014/main" id="{F276E797-DC3A-B01B-72F5-06B3B42BEB2A}"/>
              </a:ext>
            </a:extLst>
          </p:cNvPr>
          <p:cNvCxnSpPr>
            <a:cxnSpLocks/>
          </p:cNvCxnSpPr>
          <p:nvPr/>
        </p:nvCxnSpPr>
        <p:spPr>
          <a:xfrm flipV="1">
            <a:off x="9462234" y="4849880"/>
            <a:ext cx="0" cy="62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D1731E4F-425A-3553-581B-C26B0328C776}"/>
              </a:ext>
            </a:extLst>
          </p:cNvPr>
          <p:cNvCxnSpPr>
            <a:cxnSpLocks/>
          </p:cNvCxnSpPr>
          <p:nvPr/>
        </p:nvCxnSpPr>
        <p:spPr>
          <a:xfrm flipV="1">
            <a:off x="4417601" y="4980238"/>
            <a:ext cx="0" cy="668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kstvak 18">
            <a:extLst>
              <a:ext uri="{FF2B5EF4-FFF2-40B4-BE49-F238E27FC236}">
                <a16:creationId xmlns:a16="http://schemas.microsoft.com/office/drawing/2014/main" id="{FE8A4338-CB20-657A-4DB8-B122D66DABDC}"/>
              </a:ext>
            </a:extLst>
          </p:cNvPr>
          <p:cNvSpPr txBox="1"/>
          <p:nvPr/>
        </p:nvSpPr>
        <p:spPr>
          <a:xfrm>
            <a:off x="2926676" y="5044642"/>
            <a:ext cx="1769683" cy="646331"/>
          </a:xfrm>
          <a:prstGeom prst="rect">
            <a:avLst/>
          </a:prstGeom>
          <a:noFill/>
        </p:spPr>
        <p:txBody>
          <a:bodyPr wrap="square" rtlCol="0">
            <a:spAutoFit/>
          </a:bodyPr>
          <a:lstStyle/>
          <a:p>
            <a:r>
              <a:rPr lang="nl-NL" dirty="0"/>
              <a:t>Missing </a:t>
            </a:r>
            <a:r>
              <a:rPr lang="nl-NL" dirty="0" err="1"/>
              <a:t>properties</a:t>
            </a:r>
            <a:endParaRPr lang="nl-NL" dirty="0"/>
          </a:p>
        </p:txBody>
      </p:sp>
      <p:sp>
        <p:nvSpPr>
          <p:cNvPr id="4" name="Ovaal 3">
            <a:extLst>
              <a:ext uri="{FF2B5EF4-FFF2-40B4-BE49-F238E27FC236}">
                <a16:creationId xmlns:a16="http://schemas.microsoft.com/office/drawing/2014/main" id="{4C6B8301-CEE0-44A1-B3BA-01FEBD611CDE}"/>
              </a:ext>
            </a:extLst>
          </p:cNvPr>
          <p:cNvSpPr/>
          <p:nvPr/>
        </p:nvSpPr>
        <p:spPr>
          <a:xfrm>
            <a:off x="7078204" y="3442720"/>
            <a:ext cx="885275" cy="256592"/>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3958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Voorbeeld classes en </a:t>
            </a:r>
            <a:r>
              <a:rPr lang="nl-NL" dirty="0" err="1"/>
              <a:t>properties</a:t>
            </a:r>
            <a:endParaRPr lang="nl-NL" dirty="0"/>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292988"/>
            <a:ext cx="10472284" cy="1077218"/>
          </a:xfrm>
          <a:prstGeom prst="rect">
            <a:avLst/>
          </a:prstGeom>
          <a:noFill/>
          <a:ln>
            <a:noFill/>
          </a:ln>
        </p:spPr>
        <p:txBody>
          <a:bodyPr wrap="square">
            <a:spAutoFit/>
          </a:bodyPr>
          <a:lstStyle/>
          <a:p>
            <a:pPr marL="342900" indent="-342900" algn="l">
              <a:buAutoNum type="arabicPeriod"/>
            </a:pPr>
            <a:r>
              <a:rPr lang="en-US" sz="1600" dirty="0">
                <a:latin typeface="Söhne"/>
              </a:rPr>
              <a:t>When an error message comes at the top of the file, it means that the subject does not appear at all (missing class). </a:t>
            </a:r>
          </a:p>
          <a:p>
            <a:pPr marL="342900" indent="-342900" algn="l">
              <a:buAutoNum type="arabicPeriod"/>
            </a:pPr>
            <a:r>
              <a:rPr lang="en-US" sz="1600" dirty="0">
                <a:latin typeface="Söhne"/>
              </a:rPr>
              <a:t>In this example, the classification code. If both the classification code (property) and the decomposition level (property) are missing, it will appear at the top of the PDF. If only the decomposition level is missing, it will appear at constraint violations</a:t>
            </a:r>
          </a:p>
        </p:txBody>
      </p:sp>
      <p:pic>
        <p:nvPicPr>
          <p:cNvPr id="5" name="Afbeelding 4">
            <a:extLst>
              <a:ext uri="{FF2B5EF4-FFF2-40B4-BE49-F238E27FC236}">
                <a16:creationId xmlns:a16="http://schemas.microsoft.com/office/drawing/2014/main" id="{28B81E75-CC6E-F46C-3DCE-0C36972B94C1}"/>
              </a:ext>
            </a:extLst>
          </p:cNvPr>
          <p:cNvPicPr>
            <a:picLocks noChangeAspect="1"/>
          </p:cNvPicPr>
          <p:nvPr/>
        </p:nvPicPr>
        <p:blipFill>
          <a:blip r:embed="rId3"/>
          <a:stretch>
            <a:fillRect/>
          </a:stretch>
        </p:blipFill>
        <p:spPr>
          <a:xfrm>
            <a:off x="1200090" y="2550953"/>
            <a:ext cx="5599298" cy="1488612"/>
          </a:xfrm>
          <a:prstGeom prst="rect">
            <a:avLst/>
          </a:prstGeom>
        </p:spPr>
      </p:pic>
      <p:pic>
        <p:nvPicPr>
          <p:cNvPr id="8" name="Afbeelding 7">
            <a:extLst>
              <a:ext uri="{FF2B5EF4-FFF2-40B4-BE49-F238E27FC236}">
                <a16:creationId xmlns:a16="http://schemas.microsoft.com/office/drawing/2014/main" id="{C9D5CA88-5F7C-ACEA-3B85-08079F4D22D5}"/>
              </a:ext>
            </a:extLst>
          </p:cNvPr>
          <p:cNvPicPr>
            <a:picLocks noChangeAspect="1"/>
          </p:cNvPicPr>
          <p:nvPr/>
        </p:nvPicPr>
        <p:blipFill>
          <a:blip r:embed="rId3"/>
          <a:stretch>
            <a:fillRect/>
          </a:stretch>
        </p:blipFill>
        <p:spPr>
          <a:xfrm>
            <a:off x="1200090" y="4082338"/>
            <a:ext cx="5599298" cy="1488612"/>
          </a:xfrm>
          <a:prstGeom prst="rect">
            <a:avLst/>
          </a:prstGeom>
        </p:spPr>
      </p:pic>
      <p:sp>
        <p:nvSpPr>
          <p:cNvPr id="9" name="Vermenigvuldigingsteken 8">
            <a:extLst>
              <a:ext uri="{FF2B5EF4-FFF2-40B4-BE49-F238E27FC236}">
                <a16:creationId xmlns:a16="http://schemas.microsoft.com/office/drawing/2014/main" id="{3840F3AF-C98C-7F54-FFBC-78079F832E78}"/>
              </a:ext>
            </a:extLst>
          </p:cNvPr>
          <p:cNvSpPr/>
          <p:nvPr/>
        </p:nvSpPr>
        <p:spPr>
          <a:xfrm>
            <a:off x="154082" y="2446864"/>
            <a:ext cx="5196257" cy="1872807"/>
          </a:xfrm>
          <a:prstGeom prst="mathMultiply">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12" name="Rechte verbindingslijn 11">
            <a:extLst>
              <a:ext uri="{FF2B5EF4-FFF2-40B4-BE49-F238E27FC236}">
                <a16:creationId xmlns:a16="http://schemas.microsoft.com/office/drawing/2014/main" id="{3A2EE3B1-DFF6-213B-F4EE-14469A3782B7}"/>
              </a:ext>
            </a:extLst>
          </p:cNvPr>
          <p:cNvCxnSpPr/>
          <p:nvPr/>
        </p:nvCxnSpPr>
        <p:spPr>
          <a:xfrm>
            <a:off x="1575726" y="5201876"/>
            <a:ext cx="3275636"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 name="Rechte verbindingslijn met pijl 10">
            <a:extLst>
              <a:ext uri="{FF2B5EF4-FFF2-40B4-BE49-F238E27FC236}">
                <a16:creationId xmlns:a16="http://schemas.microsoft.com/office/drawing/2014/main" id="{8565560C-BF0F-4507-E567-3FE1C014D418}"/>
              </a:ext>
            </a:extLst>
          </p:cNvPr>
          <p:cNvCxnSpPr>
            <a:cxnSpLocks/>
          </p:cNvCxnSpPr>
          <p:nvPr/>
        </p:nvCxnSpPr>
        <p:spPr>
          <a:xfrm>
            <a:off x="6948926" y="3638939"/>
            <a:ext cx="896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a:extLst>
              <a:ext uri="{FF2B5EF4-FFF2-40B4-BE49-F238E27FC236}">
                <a16:creationId xmlns:a16="http://schemas.microsoft.com/office/drawing/2014/main" id="{7B4921CC-43AF-239C-C8AB-190C36D16232}"/>
              </a:ext>
            </a:extLst>
          </p:cNvPr>
          <p:cNvCxnSpPr>
            <a:cxnSpLocks/>
          </p:cNvCxnSpPr>
          <p:nvPr/>
        </p:nvCxnSpPr>
        <p:spPr>
          <a:xfrm flipV="1">
            <a:off x="6948926" y="4319671"/>
            <a:ext cx="972764" cy="152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Afbeelding 9">
            <a:extLst>
              <a:ext uri="{FF2B5EF4-FFF2-40B4-BE49-F238E27FC236}">
                <a16:creationId xmlns:a16="http://schemas.microsoft.com/office/drawing/2014/main" id="{5563075B-5503-27D2-1F0B-F1A81CB18264}"/>
              </a:ext>
            </a:extLst>
          </p:cNvPr>
          <p:cNvPicPr>
            <a:picLocks noChangeAspect="1"/>
          </p:cNvPicPr>
          <p:nvPr/>
        </p:nvPicPr>
        <p:blipFill>
          <a:blip r:embed="rId4"/>
          <a:stretch>
            <a:fillRect/>
          </a:stretch>
        </p:blipFill>
        <p:spPr>
          <a:xfrm>
            <a:off x="7995561" y="2243403"/>
            <a:ext cx="2753109" cy="3419952"/>
          </a:xfrm>
          <a:prstGeom prst="rect">
            <a:avLst/>
          </a:prstGeom>
        </p:spPr>
      </p:pic>
    </p:spTree>
    <p:extLst>
      <p:ext uri="{BB962C8B-B14F-4D97-AF65-F5344CB8AC3E}">
        <p14:creationId xmlns:p14="http://schemas.microsoft.com/office/powerpoint/2010/main" val="249532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Het uitlezen van het validatierapport</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pic>
        <p:nvPicPr>
          <p:cNvPr id="4" name="Afbeelding 3">
            <a:extLst>
              <a:ext uri="{FF2B5EF4-FFF2-40B4-BE49-F238E27FC236}">
                <a16:creationId xmlns:a16="http://schemas.microsoft.com/office/drawing/2014/main" id="{F0D0EF72-6522-4E42-8455-186AA48210A6}"/>
              </a:ext>
            </a:extLst>
          </p:cNvPr>
          <p:cNvPicPr>
            <a:picLocks noChangeAspect="1"/>
          </p:cNvPicPr>
          <p:nvPr/>
        </p:nvPicPr>
        <p:blipFill>
          <a:blip r:embed="rId3"/>
          <a:stretch>
            <a:fillRect/>
          </a:stretch>
        </p:blipFill>
        <p:spPr>
          <a:xfrm>
            <a:off x="635161" y="1292988"/>
            <a:ext cx="6677880" cy="4417674"/>
          </a:xfrm>
          <a:prstGeom prst="rect">
            <a:avLst/>
          </a:prstGeom>
        </p:spPr>
      </p:pic>
      <p:sp>
        <p:nvSpPr>
          <p:cNvPr id="6" name="Rechthoek 5">
            <a:extLst>
              <a:ext uri="{FF2B5EF4-FFF2-40B4-BE49-F238E27FC236}">
                <a16:creationId xmlns:a16="http://schemas.microsoft.com/office/drawing/2014/main" id="{5CA7B7F6-9D7A-79D5-A790-A36EC9C3ABC3}"/>
              </a:ext>
            </a:extLst>
          </p:cNvPr>
          <p:cNvSpPr/>
          <p:nvPr/>
        </p:nvSpPr>
        <p:spPr>
          <a:xfrm>
            <a:off x="4595149" y="5324354"/>
            <a:ext cx="1851950" cy="13889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7C656FFF-65B9-C1B8-ED1F-A7D7992E6A56}"/>
              </a:ext>
            </a:extLst>
          </p:cNvPr>
          <p:cNvSpPr/>
          <p:nvPr/>
        </p:nvSpPr>
        <p:spPr>
          <a:xfrm>
            <a:off x="1055687" y="5463251"/>
            <a:ext cx="2208374" cy="13889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cxnSp>
        <p:nvCxnSpPr>
          <p:cNvPr id="15" name="Rechte verbindingslijn met pijl 14">
            <a:extLst>
              <a:ext uri="{FF2B5EF4-FFF2-40B4-BE49-F238E27FC236}">
                <a16:creationId xmlns:a16="http://schemas.microsoft.com/office/drawing/2014/main" id="{403B2671-E762-FD8C-1DE8-B54E89BC8E92}"/>
              </a:ext>
            </a:extLst>
          </p:cNvPr>
          <p:cNvCxnSpPr/>
          <p:nvPr/>
        </p:nvCxnSpPr>
        <p:spPr>
          <a:xfrm>
            <a:off x="7002684" y="2407534"/>
            <a:ext cx="1805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Rechte verbindingslijn met pijl 15">
            <a:extLst>
              <a:ext uri="{FF2B5EF4-FFF2-40B4-BE49-F238E27FC236}">
                <a16:creationId xmlns:a16="http://schemas.microsoft.com/office/drawing/2014/main" id="{667F625A-C994-B04C-8922-703B609ED9C8}"/>
              </a:ext>
            </a:extLst>
          </p:cNvPr>
          <p:cNvCxnSpPr/>
          <p:nvPr/>
        </p:nvCxnSpPr>
        <p:spPr>
          <a:xfrm>
            <a:off x="6611074" y="5442031"/>
            <a:ext cx="1805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kstvak 16">
            <a:extLst>
              <a:ext uri="{FF2B5EF4-FFF2-40B4-BE49-F238E27FC236}">
                <a16:creationId xmlns:a16="http://schemas.microsoft.com/office/drawing/2014/main" id="{90835E28-2F73-5405-7011-F118791CE24B}"/>
              </a:ext>
            </a:extLst>
          </p:cNvPr>
          <p:cNvSpPr txBox="1"/>
          <p:nvPr/>
        </p:nvSpPr>
        <p:spPr>
          <a:xfrm>
            <a:off x="7002684" y="2159907"/>
            <a:ext cx="1656617" cy="246221"/>
          </a:xfrm>
          <a:prstGeom prst="rect">
            <a:avLst/>
          </a:prstGeom>
          <a:noFill/>
        </p:spPr>
        <p:txBody>
          <a:bodyPr wrap="square" rtlCol="0">
            <a:spAutoFit/>
          </a:bodyPr>
          <a:lstStyle/>
          <a:p>
            <a:r>
              <a:rPr lang="nl-NL" sz="1000" dirty="0"/>
              <a:t>Missing in </a:t>
            </a:r>
            <a:r>
              <a:rPr lang="nl-NL" sz="1000" dirty="0" err="1"/>
              <a:t>totality</a:t>
            </a:r>
            <a:endParaRPr lang="nl-NL" sz="1000" dirty="0"/>
          </a:p>
        </p:txBody>
      </p:sp>
      <p:sp>
        <p:nvSpPr>
          <p:cNvPr id="18" name="Tekstvak 17">
            <a:extLst>
              <a:ext uri="{FF2B5EF4-FFF2-40B4-BE49-F238E27FC236}">
                <a16:creationId xmlns:a16="http://schemas.microsoft.com/office/drawing/2014/main" id="{19F6B2BB-16C2-0EE6-FEA5-67E50A58FF9D}"/>
              </a:ext>
            </a:extLst>
          </p:cNvPr>
          <p:cNvSpPr txBox="1"/>
          <p:nvPr/>
        </p:nvSpPr>
        <p:spPr>
          <a:xfrm>
            <a:off x="6618240" y="5138094"/>
            <a:ext cx="1127772" cy="261610"/>
          </a:xfrm>
          <a:prstGeom prst="rect">
            <a:avLst/>
          </a:prstGeom>
          <a:noFill/>
        </p:spPr>
        <p:txBody>
          <a:bodyPr wrap="square" rtlCol="0">
            <a:spAutoFit/>
          </a:bodyPr>
          <a:lstStyle/>
          <a:p>
            <a:r>
              <a:rPr lang="nl-NL" sz="1100" dirty="0"/>
              <a:t>The error </a:t>
            </a:r>
          </a:p>
        </p:txBody>
      </p:sp>
      <p:sp>
        <p:nvSpPr>
          <p:cNvPr id="19" name="Tekstvak 18">
            <a:extLst>
              <a:ext uri="{FF2B5EF4-FFF2-40B4-BE49-F238E27FC236}">
                <a16:creationId xmlns:a16="http://schemas.microsoft.com/office/drawing/2014/main" id="{CFAAC475-4B62-0FF7-A0F2-B7EC9802B226}"/>
              </a:ext>
            </a:extLst>
          </p:cNvPr>
          <p:cNvSpPr txBox="1"/>
          <p:nvPr/>
        </p:nvSpPr>
        <p:spPr>
          <a:xfrm>
            <a:off x="8835367" y="2159907"/>
            <a:ext cx="2253161" cy="553998"/>
          </a:xfrm>
          <a:prstGeom prst="rect">
            <a:avLst/>
          </a:prstGeom>
          <a:noFill/>
        </p:spPr>
        <p:txBody>
          <a:bodyPr wrap="square" rtlCol="0">
            <a:spAutoFit/>
          </a:bodyPr>
          <a:lstStyle/>
          <a:p>
            <a:r>
              <a:rPr lang="en-US" sz="1000" dirty="0" err="1"/>
              <a:t>Eg.</a:t>
            </a:r>
            <a:r>
              <a:rPr lang="en-US" sz="1000" dirty="0"/>
              <a:t> no information available about the origin of the elements in file transformation-</a:t>
            </a:r>
            <a:r>
              <a:rPr lang="en-US" sz="1000" dirty="0" err="1"/>
              <a:t>building_altered</a:t>
            </a:r>
            <a:endParaRPr lang="en-US" sz="1000" dirty="0"/>
          </a:p>
        </p:txBody>
      </p:sp>
      <p:sp>
        <p:nvSpPr>
          <p:cNvPr id="20" name="Tekstvak 19">
            <a:extLst>
              <a:ext uri="{FF2B5EF4-FFF2-40B4-BE49-F238E27FC236}">
                <a16:creationId xmlns:a16="http://schemas.microsoft.com/office/drawing/2014/main" id="{3A0C3F1E-2F5A-33F9-FFBB-09FFC74E6445}"/>
              </a:ext>
            </a:extLst>
          </p:cNvPr>
          <p:cNvSpPr txBox="1"/>
          <p:nvPr/>
        </p:nvSpPr>
        <p:spPr>
          <a:xfrm>
            <a:off x="8416724" y="5138094"/>
            <a:ext cx="2253161" cy="861774"/>
          </a:xfrm>
          <a:prstGeom prst="rect">
            <a:avLst/>
          </a:prstGeom>
          <a:noFill/>
        </p:spPr>
        <p:txBody>
          <a:bodyPr wrap="square" rtlCol="0">
            <a:spAutoFit/>
          </a:bodyPr>
          <a:lstStyle/>
          <a:p>
            <a:r>
              <a:rPr lang="en-US" sz="1000" dirty="0"/>
              <a:t>Within file </a:t>
            </a:r>
            <a:r>
              <a:rPr lang="en-US" sz="1000" dirty="0" err="1"/>
              <a:t>transformationbuilding_altered</a:t>
            </a:r>
            <a:r>
              <a:rPr lang="en-US" sz="1000" dirty="0"/>
              <a:t>, information about </a:t>
            </a:r>
            <a:r>
              <a:rPr lang="en-US" sz="1000" dirty="0" err="1"/>
              <a:t>ProjectAddress</a:t>
            </a:r>
            <a:r>
              <a:rPr lang="en-US" sz="1000" dirty="0"/>
              <a:t> is missing at instance (subject/object) building_109</a:t>
            </a:r>
          </a:p>
        </p:txBody>
      </p:sp>
    </p:spTree>
    <p:extLst>
      <p:ext uri="{BB962C8B-B14F-4D97-AF65-F5344CB8AC3E}">
        <p14:creationId xmlns:p14="http://schemas.microsoft.com/office/powerpoint/2010/main" val="2388035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De </a:t>
            </a:r>
            <a:r>
              <a:rPr lang="nl-NL" dirty="0" err="1"/>
              <a:t>underlying</a:t>
            </a:r>
            <a:r>
              <a:rPr lang="nl-NL" dirty="0"/>
              <a:t> steps</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Pijl: rechts 2">
            <a:extLst>
              <a:ext uri="{FF2B5EF4-FFF2-40B4-BE49-F238E27FC236}">
                <a16:creationId xmlns:a16="http://schemas.microsoft.com/office/drawing/2014/main" id="{2BF14DA1-661F-5CB7-5B19-2D2B8902750E}"/>
              </a:ext>
            </a:extLst>
          </p:cNvPr>
          <p:cNvSpPr/>
          <p:nvPr/>
        </p:nvSpPr>
        <p:spPr>
          <a:xfrm>
            <a:off x="652222" y="2813606"/>
            <a:ext cx="1403389"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Revit</a:t>
            </a:r>
            <a:r>
              <a:rPr lang="nl-NL" dirty="0"/>
              <a:t> model</a:t>
            </a:r>
          </a:p>
        </p:txBody>
      </p:sp>
      <p:sp>
        <p:nvSpPr>
          <p:cNvPr id="5" name="Pijl: rechts 4">
            <a:extLst>
              <a:ext uri="{FF2B5EF4-FFF2-40B4-BE49-F238E27FC236}">
                <a16:creationId xmlns:a16="http://schemas.microsoft.com/office/drawing/2014/main" id="{80E19590-DD7C-5DB7-A3E5-316B3101E4B2}"/>
              </a:ext>
            </a:extLst>
          </p:cNvPr>
          <p:cNvSpPr/>
          <p:nvPr/>
        </p:nvSpPr>
        <p:spPr>
          <a:xfrm>
            <a:off x="2118287" y="2813606"/>
            <a:ext cx="127619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IFC</a:t>
            </a:r>
          </a:p>
        </p:txBody>
      </p:sp>
      <p:sp>
        <p:nvSpPr>
          <p:cNvPr id="6" name="Pijl: rechts 5">
            <a:extLst>
              <a:ext uri="{FF2B5EF4-FFF2-40B4-BE49-F238E27FC236}">
                <a16:creationId xmlns:a16="http://schemas.microsoft.com/office/drawing/2014/main" id="{94369FF1-8375-6456-02DA-6E8A1F57478C}"/>
              </a:ext>
            </a:extLst>
          </p:cNvPr>
          <p:cNvSpPr/>
          <p:nvPr/>
        </p:nvSpPr>
        <p:spPr>
          <a:xfrm>
            <a:off x="5137022" y="2824843"/>
            <a:ext cx="1402978"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RDF</a:t>
            </a:r>
          </a:p>
        </p:txBody>
      </p:sp>
      <p:sp>
        <p:nvSpPr>
          <p:cNvPr id="7" name="Pijl: rechts 6">
            <a:extLst>
              <a:ext uri="{FF2B5EF4-FFF2-40B4-BE49-F238E27FC236}">
                <a16:creationId xmlns:a16="http://schemas.microsoft.com/office/drawing/2014/main" id="{089ED333-AC11-5346-BE9A-34436DAE0E0D}"/>
              </a:ext>
            </a:extLst>
          </p:cNvPr>
          <p:cNvSpPr/>
          <p:nvPr/>
        </p:nvSpPr>
        <p:spPr>
          <a:xfrm>
            <a:off x="7185488" y="2822298"/>
            <a:ext cx="206210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Python 2</a:t>
            </a:r>
          </a:p>
        </p:txBody>
      </p:sp>
      <p:sp>
        <p:nvSpPr>
          <p:cNvPr id="8" name="Pijl: rechts 7">
            <a:extLst>
              <a:ext uri="{FF2B5EF4-FFF2-40B4-BE49-F238E27FC236}">
                <a16:creationId xmlns:a16="http://schemas.microsoft.com/office/drawing/2014/main" id="{C45C5163-9771-9C22-6CA4-12476AD36086}"/>
              </a:ext>
            </a:extLst>
          </p:cNvPr>
          <p:cNvSpPr/>
          <p:nvPr/>
        </p:nvSpPr>
        <p:spPr>
          <a:xfrm rot="5400000">
            <a:off x="5945038" y="2056698"/>
            <a:ext cx="1718884" cy="3922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SHACL</a:t>
            </a:r>
          </a:p>
        </p:txBody>
      </p:sp>
      <p:sp>
        <p:nvSpPr>
          <p:cNvPr id="9" name="Ovaal 8">
            <a:extLst>
              <a:ext uri="{FF2B5EF4-FFF2-40B4-BE49-F238E27FC236}">
                <a16:creationId xmlns:a16="http://schemas.microsoft.com/office/drawing/2014/main" id="{60C59D0C-7F34-5328-F8A3-2C3D5BD21F19}"/>
              </a:ext>
            </a:extLst>
          </p:cNvPr>
          <p:cNvSpPr/>
          <p:nvPr/>
        </p:nvSpPr>
        <p:spPr>
          <a:xfrm>
            <a:off x="9491655" y="2355525"/>
            <a:ext cx="1649737" cy="1513469"/>
          </a:xfrm>
          <a:prstGeom prst="ellipse">
            <a:avLst/>
          </a:prstGeom>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dirty="0"/>
              <a:t>validation report</a:t>
            </a:r>
          </a:p>
        </p:txBody>
      </p:sp>
      <p:sp>
        <p:nvSpPr>
          <p:cNvPr id="10" name="Pijl: rechts 9">
            <a:extLst>
              <a:ext uri="{FF2B5EF4-FFF2-40B4-BE49-F238E27FC236}">
                <a16:creationId xmlns:a16="http://schemas.microsoft.com/office/drawing/2014/main" id="{B36FCB04-634F-6EE4-927B-CF1BA9893A16}"/>
              </a:ext>
            </a:extLst>
          </p:cNvPr>
          <p:cNvSpPr/>
          <p:nvPr/>
        </p:nvSpPr>
        <p:spPr>
          <a:xfrm rot="5400000">
            <a:off x="5176684" y="4711632"/>
            <a:ext cx="1604608" cy="496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SPARQL</a:t>
            </a:r>
          </a:p>
        </p:txBody>
      </p:sp>
      <p:sp>
        <p:nvSpPr>
          <p:cNvPr id="12" name="Rechthoek 11">
            <a:extLst>
              <a:ext uri="{FF2B5EF4-FFF2-40B4-BE49-F238E27FC236}">
                <a16:creationId xmlns:a16="http://schemas.microsoft.com/office/drawing/2014/main" id="{1E73C250-1527-603B-7D87-A98B46B924CC}"/>
              </a:ext>
            </a:extLst>
          </p:cNvPr>
          <p:cNvSpPr/>
          <p:nvPr/>
        </p:nvSpPr>
        <p:spPr>
          <a:xfrm>
            <a:off x="4986298" y="1204210"/>
            <a:ext cx="2100971" cy="4683269"/>
          </a:xfrm>
          <a:prstGeom prst="rect">
            <a:avLst/>
          </a:prstGeom>
          <a:noFill/>
          <a:ln w="1905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
        <p:nvSpPr>
          <p:cNvPr id="13" name="Rechthoek 12">
            <a:extLst>
              <a:ext uri="{FF2B5EF4-FFF2-40B4-BE49-F238E27FC236}">
                <a16:creationId xmlns:a16="http://schemas.microsoft.com/office/drawing/2014/main" id="{F8425492-1027-AF53-46FF-0C1AB39AE994}"/>
              </a:ext>
            </a:extLst>
          </p:cNvPr>
          <p:cNvSpPr/>
          <p:nvPr/>
        </p:nvSpPr>
        <p:spPr>
          <a:xfrm>
            <a:off x="652222" y="3886553"/>
            <a:ext cx="5826839" cy="16855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the</a:t>
            </a:r>
            <a:r>
              <a:rPr lang="nl-NL" dirty="0"/>
              <a:t> model of </a:t>
            </a:r>
            <a:r>
              <a:rPr lang="nl-NL" dirty="0" err="1"/>
              <a:t>the</a:t>
            </a:r>
            <a:r>
              <a:rPr lang="nl-NL" dirty="0"/>
              <a:t> building/object</a:t>
            </a:r>
          </a:p>
        </p:txBody>
      </p:sp>
      <p:sp>
        <p:nvSpPr>
          <p:cNvPr id="14" name="Rechthoek 13">
            <a:extLst>
              <a:ext uri="{FF2B5EF4-FFF2-40B4-BE49-F238E27FC236}">
                <a16:creationId xmlns:a16="http://schemas.microsoft.com/office/drawing/2014/main" id="{9448B57C-F5A4-AEFA-122A-DFF09EB74573}"/>
              </a:ext>
            </a:extLst>
          </p:cNvPr>
          <p:cNvSpPr/>
          <p:nvPr/>
        </p:nvSpPr>
        <p:spPr>
          <a:xfrm rot="5400000">
            <a:off x="4837427" y="4457214"/>
            <a:ext cx="1230810" cy="6316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Retrieve</a:t>
            </a:r>
            <a:r>
              <a:rPr lang="nl-NL" dirty="0"/>
              <a:t> data </a:t>
            </a:r>
          </a:p>
          <a:p>
            <a:pPr algn="ctr"/>
            <a:endParaRPr lang="nl-NL" dirty="0"/>
          </a:p>
        </p:txBody>
      </p:sp>
      <p:sp>
        <p:nvSpPr>
          <p:cNvPr id="15" name="Rechthoek 14">
            <a:extLst>
              <a:ext uri="{FF2B5EF4-FFF2-40B4-BE49-F238E27FC236}">
                <a16:creationId xmlns:a16="http://schemas.microsoft.com/office/drawing/2014/main" id="{E8CDE6DC-D889-9DE9-5FD3-20C9EA913B72}"/>
              </a:ext>
            </a:extLst>
          </p:cNvPr>
          <p:cNvSpPr/>
          <p:nvPr/>
        </p:nvSpPr>
        <p:spPr>
          <a:xfrm rot="5400000">
            <a:off x="5639361" y="1787681"/>
            <a:ext cx="1398458" cy="6316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Validate</a:t>
            </a:r>
            <a:endParaRPr lang="nl-NL" dirty="0"/>
          </a:p>
          <a:p>
            <a:pPr algn="ctr"/>
            <a:r>
              <a:rPr lang="nl-NL" dirty="0"/>
              <a:t>The data </a:t>
            </a:r>
          </a:p>
          <a:p>
            <a:pPr algn="ctr"/>
            <a:endParaRPr lang="nl-NL" dirty="0"/>
          </a:p>
        </p:txBody>
      </p:sp>
      <p:sp>
        <p:nvSpPr>
          <p:cNvPr id="16" name="Rechthoek 15">
            <a:extLst>
              <a:ext uri="{FF2B5EF4-FFF2-40B4-BE49-F238E27FC236}">
                <a16:creationId xmlns:a16="http://schemas.microsoft.com/office/drawing/2014/main" id="{733BB036-B6B9-C5C5-1F5D-5465D704989E}"/>
              </a:ext>
            </a:extLst>
          </p:cNvPr>
          <p:cNvSpPr/>
          <p:nvPr/>
        </p:nvSpPr>
        <p:spPr>
          <a:xfrm>
            <a:off x="7172607" y="3905279"/>
            <a:ext cx="2074988" cy="78166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Data </a:t>
            </a:r>
            <a:r>
              <a:rPr lang="nl-NL" dirty="0" err="1"/>
              <a:t>verification</a:t>
            </a:r>
            <a:r>
              <a:rPr lang="nl-NL" dirty="0"/>
              <a:t> (SHACL) of </a:t>
            </a:r>
            <a:r>
              <a:rPr lang="nl-NL" dirty="0" err="1"/>
              <a:t>the</a:t>
            </a:r>
            <a:r>
              <a:rPr lang="nl-NL" dirty="0"/>
              <a:t> RDF data</a:t>
            </a:r>
          </a:p>
        </p:txBody>
      </p:sp>
      <p:sp>
        <p:nvSpPr>
          <p:cNvPr id="17" name="Rechthoek 16">
            <a:extLst>
              <a:ext uri="{FF2B5EF4-FFF2-40B4-BE49-F238E27FC236}">
                <a16:creationId xmlns:a16="http://schemas.microsoft.com/office/drawing/2014/main" id="{EA8662EF-1D91-FD69-1FD7-3879D2D9E2CA}"/>
              </a:ext>
            </a:extLst>
          </p:cNvPr>
          <p:cNvSpPr/>
          <p:nvPr/>
        </p:nvSpPr>
        <p:spPr>
          <a:xfrm>
            <a:off x="9349219" y="3886553"/>
            <a:ext cx="2074988" cy="11654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Report </a:t>
            </a:r>
            <a:r>
              <a:rPr lang="nl-NL" dirty="0" err="1"/>
              <a:t>with</a:t>
            </a:r>
            <a:r>
              <a:rPr lang="nl-NL" dirty="0"/>
              <a:t> missing/</a:t>
            </a:r>
            <a:r>
              <a:rPr lang="nl-NL" dirty="0" err="1"/>
              <a:t>wrongly</a:t>
            </a:r>
            <a:r>
              <a:rPr lang="nl-NL" dirty="0"/>
              <a:t> </a:t>
            </a:r>
            <a:r>
              <a:rPr lang="nl-NL" dirty="0" err="1"/>
              <a:t>completed</a:t>
            </a:r>
            <a:r>
              <a:rPr lang="nl-NL" dirty="0"/>
              <a:t> </a:t>
            </a:r>
            <a:r>
              <a:rPr lang="nl-NL" dirty="0" err="1"/>
              <a:t>parts</a:t>
            </a:r>
            <a:endParaRPr lang="nl-NL" dirty="0"/>
          </a:p>
        </p:txBody>
      </p:sp>
      <p:sp>
        <p:nvSpPr>
          <p:cNvPr id="18" name="Pijl: rechts 17">
            <a:extLst>
              <a:ext uri="{FF2B5EF4-FFF2-40B4-BE49-F238E27FC236}">
                <a16:creationId xmlns:a16="http://schemas.microsoft.com/office/drawing/2014/main" id="{C6D6A254-D8E4-BDCA-3BF5-D5DD5053510D}"/>
              </a:ext>
            </a:extLst>
          </p:cNvPr>
          <p:cNvSpPr/>
          <p:nvPr/>
        </p:nvSpPr>
        <p:spPr>
          <a:xfrm>
            <a:off x="3458589" y="2791833"/>
            <a:ext cx="148959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Python 1</a:t>
            </a:r>
          </a:p>
        </p:txBody>
      </p:sp>
      <p:sp>
        <p:nvSpPr>
          <p:cNvPr id="19" name="Rechthoek 18">
            <a:extLst>
              <a:ext uri="{FF2B5EF4-FFF2-40B4-BE49-F238E27FC236}">
                <a16:creationId xmlns:a16="http://schemas.microsoft.com/office/drawing/2014/main" id="{219E3B1D-A1BB-30DD-B6D3-18F4569C8614}"/>
              </a:ext>
            </a:extLst>
          </p:cNvPr>
          <p:cNvSpPr/>
          <p:nvPr/>
        </p:nvSpPr>
        <p:spPr>
          <a:xfrm>
            <a:off x="3457965" y="1965925"/>
            <a:ext cx="1424104" cy="78166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Converter IFC/RDF</a:t>
            </a:r>
          </a:p>
        </p:txBody>
      </p:sp>
      <p:sp>
        <p:nvSpPr>
          <p:cNvPr id="20" name="Rechthoek 19">
            <a:extLst>
              <a:ext uri="{FF2B5EF4-FFF2-40B4-BE49-F238E27FC236}">
                <a16:creationId xmlns:a16="http://schemas.microsoft.com/office/drawing/2014/main" id="{3EACE04E-BE91-150C-1AEF-3A404104BBB8}"/>
              </a:ext>
            </a:extLst>
          </p:cNvPr>
          <p:cNvSpPr/>
          <p:nvPr/>
        </p:nvSpPr>
        <p:spPr>
          <a:xfrm>
            <a:off x="4986298" y="5864741"/>
            <a:ext cx="2100970" cy="30205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Linked data</a:t>
            </a:r>
          </a:p>
        </p:txBody>
      </p:sp>
      <p:sp>
        <p:nvSpPr>
          <p:cNvPr id="4" name="Pijl: rechts 3">
            <a:extLst>
              <a:ext uri="{FF2B5EF4-FFF2-40B4-BE49-F238E27FC236}">
                <a16:creationId xmlns:a16="http://schemas.microsoft.com/office/drawing/2014/main" id="{BA7C8A4B-0C58-FC4E-3F71-0B174C3C0F27}"/>
              </a:ext>
            </a:extLst>
          </p:cNvPr>
          <p:cNvSpPr/>
          <p:nvPr/>
        </p:nvSpPr>
        <p:spPr>
          <a:xfrm rot="5400000">
            <a:off x="4361818" y="2011947"/>
            <a:ext cx="1607609" cy="3922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Ontology</a:t>
            </a:r>
            <a:endParaRPr lang="nl-NL" dirty="0"/>
          </a:p>
        </p:txBody>
      </p:sp>
      <p:sp>
        <p:nvSpPr>
          <p:cNvPr id="21" name="Rechthoek 20">
            <a:extLst>
              <a:ext uri="{FF2B5EF4-FFF2-40B4-BE49-F238E27FC236}">
                <a16:creationId xmlns:a16="http://schemas.microsoft.com/office/drawing/2014/main" id="{E75BAC1C-CDA9-5FEF-0145-8F393B968ED7}"/>
              </a:ext>
            </a:extLst>
          </p:cNvPr>
          <p:cNvSpPr/>
          <p:nvPr/>
        </p:nvSpPr>
        <p:spPr>
          <a:xfrm rot="5400000">
            <a:off x="4834858" y="1898042"/>
            <a:ext cx="1398458" cy="4080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a:t>
            </a:r>
            <a:r>
              <a:rPr lang="nl-NL" dirty="0" err="1"/>
              <a:t>lay</a:t>
            </a:r>
            <a:r>
              <a:rPr lang="nl-NL" dirty="0"/>
              <a:t> out’</a:t>
            </a:r>
          </a:p>
        </p:txBody>
      </p:sp>
    </p:spTree>
    <p:extLst>
      <p:ext uri="{BB962C8B-B14F-4D97-AF65-F5344CB8AC3E}">
        <p14:creationId xmlns:p14="http://schemas.microsoft.com/office/powerpoint/2010/main" val="351648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Voorbeelden foutmeldingen</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pic>
        <p:nvPicPr>
          <p:cNvPr id="7" name="Afbeelding 6">
            <a:extLst>
              <a:ext uri="{FF2B5EF4-FFF2-40B4-BE49-F238E27FC236}">
                <a16:creationId xmlns:a16="http://schemas.microsoft.com/office/drawing/2014/main" id="{9EF494EF-9213-A0BD-BF31-E67B4E88BD0F}"/>
              </a:ext>
            </a:extLst>
          </p:cNvPr>
          <p:cNvPicPr>
            <a:picLocks noChangeAspect="1"/>
          </p:cNvPicPr>
          <p:nvPr/>
        </p:nvPicPr>
        <p:blipFill>
          <a:blip r:embed="rId3"/>
          <a:stretch>
            <a:fillRect/>
          </a:stretch>
        </p:blipFill>
        <p:spPr>
          <a:xfrm>
            <a:off x="3105187" y="1385584"/>
            <a:ext cx="5660187" cy="4413331"/>
          </a:xfrm>
          <a:prstGeom prst="rect">
            <a:avLst/>
          </a:prstGeom>
        </p:spPr>
      </p:pic>
      <p:sp>
        <p:nvSpPr>
          <p:cNvPr id="4" name="Tekstvak 3">
            <a:extLst>
              <a:ext uri="{FF2B5EF4-FFF2-40B4-BE49-F238E27FC236}">
                <a16:creationId xmlns:a16="http://schemas.microsoft.com/office/drawing/2014/main" id="{FAF63E35-476B-7E52-1BB2-7BD007611542}"/>
              </a:ext>
            </a:extLst>
          </p:cNvPr>
          <p:cNvSpPr txBox="1"/>
          <p:nvPr/>
        </p:nvSpPr>
        <p:spPr>
          <a:xfrm>
            <a:off x="8835367" y="2159907"/>
            <a:ext cx="2253161" cy="861774"/>
          </a:xfrm>
          <a:prstGeom prst="rect">
            <a:avLst/>
          </a:prstGeom>
          <a:noFill/>
        </p:spPr>
        <p:txBody>
          <a:bodyPr wrap="square" rtlCol="0">
            <a:spAutoFit/>
          </a:bodyPr>
          <a:lstStyle/>
          <a:p>
            <a:r>
              <a:rPr lang="en-US" sz="1000" dirty="0"/>
              <a:t>These four error messages belong to incorrectly entered data in the RDF document. The following slide shows how these are filled in incorrectly and how they should be filled in</a:t>
            </a:r>
          </a:p>
        </p:txBody>
      </p:sp>
    </p:spTree>
    <p:extLst>
      <p:ext uri="{BB962C8B-B14F-4D97-AF65-F5344CB8AC3E}">
        <p14:creationId xmlns:p14="http://schemas.microsoft.com/office/powerpoint/2010/main" val="3939267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Voorbeelden foutmeldingen</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pic>
        <p:nvPicPr>
          <p:cNvPr id="5" name="Afbeelding 4">
            <a:extLst>
              <a:ext uri="{FF2B5EF4-FFF2-40B4-BE49-F238E27FC236}">
                <a16:creationId xmlns:a16="http://schemas.microsoft.com/office/drawing/2014/main" id="{24642BB2-A5DE-448F-621A-26CAB58B8E4D}"/>
              </a:ext>
            </a:extLst>
          </p:cNvPr>
          <p:cNvPicPr>
            <a:picLocks noChangeAspect="1"/>
          </p:cNvPicPr>
          <p:nvPr/>
        </p:nvPicPr>
        <p:blipFill>
          <a:blip r:embed="rId3"/>
          <a:stretch>
            <a:fillRect/>
          </a:stretch>
        </p:blipFill>
        <p:spPr>
          <a:xfrm>
            <a:off x="1112483" y="2500303"/>
            <a:ext cx="7535327" cy="952633"/>
          </a:xfrm>
          <a:prstGeom prst="rect">
            <a:avLst/>
          </a:prstGeom>
        </p:spPr>
      </p:pic>
      <p:pic>
        <p:nvPicPr>
          <p:cNvPr id="8" name="Afbeelding 7">
            <a:extLst>
              <a:ext uri="{FF2B5EF4-FFF2-40B4-BE49-F238E27FC236}">
                <a16:creationId xmlns:a16="http://schemas.microsoft.com/office/drawing/2014/main" id="{F740C7ED-F733-1B61-DF9E-EE8830787003}"/>
              </a:ext>
            </a:extLst>
          </p:cNvPr>
          <p:cNvPicPr>
            <a:picLocks noChangeAspect="1"/>
          </p:cNvPicPr>
          <p:nvPr/>
        </p:nvPicPr>
        <p:blipFill>
          <a:blip r:embed="rId4"/>
          <a:stretch>
            <a:fillRect/>
          </a:stretch>
        </p:blipFill>
        <p:spPr>
          <a:xfrm>
            <a:off x="1112483" y="3929955"/>
            <a:ext cx="7535326" cy="885850"/>
          </a:xfrm>
          <a:prstGeom prst="rect">
            <a:avLst/>
          </a:prstGeom>
        </p:spPr>
      </p:pic>
      <p:sp>
        <p:nvSpPr>
          <p:cNvPr id="9" name="Tekstvak 8">
            <a:extLst>
              <a:ext uri="{FF2B5EF4-FFF2-40B4-BE49-F238E27FC236}">
                <a16:creationId xmlns:a16="http://schemas.microsoft.com/office/drawing/2014/main" id="{6FCC7BEE-A0C3-03EE-CF60-2EEDF06981E6}"/>
              </a:ext>
            </a:extLst>
          </p:cNvPr>
          <p:cNvSpPr txBox="1"/>
          <p:nvPr/>
        </p:nvSpPr>
        <p:spPr>
          <a:xfrm>
            <a:off x="8826354" y="2853508"/>
            <a:ext cx="2253161" cy="246221"/>
          </a:xfrm>
          <a:prstGeom prst="rect">
            <a:avLst/>
          </a:prstGeom>
          <a:noFill/>
        </p:spPr>
        <p:txBody>
          <a:bodyPr wrap="square" rtlCol="0">
            <a:spAutoFit/>
          </a:bodyPr>
          <a:lstStyle/>
          <a:p>
            <a:r>
              <a:rPr lang="nl-NL" sz="1000" dirty="0"/>
              <a:t>The wrong data</a:t>
            </a:r>
          </a:p>
        </p:txBody>
      </p:sp>
      <p:sp>
        <p:nvSpPr>
          <p:cNvPr id="10" name="Tekstvak 9">
            <a:extLst>
              <a:ext uri="{FF2B5EF4-FFF2-40B4-BE49-F238E27FC236}">
                <a16:creationId xmlns:a16="http://schemas.microsoft.com/office/drawing/2014/main" id="{A32E7D43-09F8-59AB-808A-616E0A44945A}"/>
              </a:ext>
            </a:extLst>
          </p:cNvPr>
          <p:cNvSpPr txBox="1"/>
          <p:nvPr/>
        </p:nvSpPr>
        <p:spPr>
          <a:xfrm>
            <a:off x="8826355" y="4242195"/>
            <a:ext cx="2253161" cy="246221"/>
          </a:xfrm>
          <a:prstGeom prst="rect">
            <a:avLst/>
          </a:prstGeom>
          <a:noFill/>
        </p:spPr>
        <p:txBody>
          <a:bodyPr wrap="square" rtlCol="0">
            <a:spAutoFit/>
          </a:bodyPr>
          <a:lstStyle/>
          <a:p>
            <a:r>
              <a:rPr lang="nl-NL" sz="1000" dirty="0"/>
              <a:t>The correct data</a:t>
            </a:r>
          </a:p>
        </p:txBody>
      </p:sp>
      <p:sp>
        <p:nvSpPr>
          <p:cNvPr id="12" name="Tekstvak 11">
            <a:extLst>
              <a:ext uri="{FF2B5EF4-FFF2-40B4-BE49-F238E27FC236}">
                <a16:creationId xmlns:a16="http://schemas.microsoft.com/office/drawing/2014/main" id="{2D9E843E-7061-D8B3-730B-EEF74193C2FA}"/>
              </a:ext>
            </a:extLst>
          </p:cNvPr>
          <p:cNvSpPr txBox="1"/>
          <p:nvPr/>
        </p:nvSpPr>
        <p:spPr>
          <a:xfrm>
            <a:off x="772888" y="1384631"/>
            <a:ext cx="10472284" cy="584775"/>
          </a:xfrm>
          <a:prstGeom prst="rect">
            <a:avLst/>
          </a:prstGeom>
          <a:noFill/>
          <a:ln>
            <a:noFill/>
          </a:ln>
        </p:spPr>
        <p:txBody>
          <a:bodyPr wrap="square">
            <a:spAutoFit/>
          </a:bodyPr>
          <a:lstStyle/>
          <a:p>
            <a:pPr marL="342900" indent="-342900" algn="l">
              <a:buAutoNum type="arabicPeriod"/>
            </a:pPr>
            <a:r>
              <a:rPr lang="en-US" sz="1600" dirty="0">
                <a:latin typeface="Söhne"/>
              </a:rPr>
              <a:t>In the example below, the data for angle is missing + warranty is 'invisible' (recorded as a note using #) so not present + </a:t>
            </a:r>
            <a:r>
              <a:rPr lang="en-US" sz="1600" dirty="0" err="1">
                <a:latin typeface="Söhne"/>
              </a:rPr>
              <a:t>servicelife</a:t>
            </a:r>
            <a:r>
              <a:rPr lang="en-US" sz="1600" dirty="0">
                <a:latin typeface="Söhne"/>
              </a:rPr>
              <a:t> is an integer but filled with a decimal. </a:t>
            </a:r>
          </a:p>
        </p:txBody>
      </p:sp>
      <p:sp>
        <p:nvSpPr>
          <p:cNvPr id="4" name="Tekstvak 3">
            <a:extLst>
              <a:ext uri="{FF2B5EF4-FFF2-40B4-BE49-F238E27FC236}">
                <a16:creationId xmlns:a16="http://schemas.microsoft.com/office/drawing/2014/main" id="{71FA9C9A-5CE8-9C39-A904-4BE1B98706A4}"/>
              </a:ext>
            </a:extLst>
          </p:cNvPr>
          <p:cNvSpPr txBox="1"/>
          <p:nvPr/>
        </p:nvSpPr>
        <p:spPr>
          <a:xfrm>
            <a:off x="772888" y="5104092"/>
            <a:ext cx="10472284" cy="338554"/>
          </a:xfrm>
          <a:prstGeom prst="rect">
            <a:avLst/>
          </a:prstGeom>
          <a:noFill/>
          <a:ln>
            <a:noFill/>
          </a:ln>
        </p:spPr>
        <p:txBody>
          <a:bodyPr wrap="square">
            <a:spAutoFit/>
          </a:bodyPr>
          <a:lstStyle/>
          <a:p>
            <a:pPr algn="l"/>
            <a:r>
              <a:rPr lang="en-US" sz="1600" dirty="0">
                <a:latin typeface="Söhne"/>
              </a:rPr>
              <a:t>These errors can then be adjusted in the source (for example, the BIM model if the information was not added in it). </a:t>
            </a:r>
          </a:p>
        </p:txBody>
      </p:sp>
    </p:spTree>
    <p:extLst>
      <p:ext uri="{BB962C8B-B14F-4D97-AF65-F5344CB8AC3E}">
        <p14:creationId xmlns:p14="http://schemas.microsoft.com/office/powerpoint/2010/main" val="1789795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5B51F4-E25B-CF13-D736-34DAB1251F1B}"/>
              </a:ext>
            </a:extLst>
          </p:cNvPr>
          <p:cNvSpPr>
            <a:spLocks noGrp="1"/>
          </p:cNvSpPr>
          <p:nvPr>
            <p:ph type="title"/>
          </p:nvPr>
        </p:nvSpPr>
        <p:spPr/>
        <p:txBody>
          <a:bodyPr/>
          <a:lstStyle/>
          <a:p>
            <a:r>
              <a:rPr lang="nl-NL" dirty="0"/>
              <a:t>Voorbeelden foutmeldingen</a:t>
            </a:r>
          </a:p>
        </p:txBody>
      </p:sp>
      <p:sp>
        <p:nvSpPr>
          <p:cNvPr id="3" name="Tijdelijke aanduiding voor tekst 2">
            <a:extLst>
              <a:ext uri="{FF2B5EF4-FFF2-40B4-BE49-F238E27FC236}">
                <a16:creationId xmlns:a16="http://schemas.microsoft.com/office/drawing/2014/main" id="{85D56D13-19BA-8733-E163-76945536D05D}"/>
              </a:ext>
            </a:extLst>
          </p:cNvPr>
          <p:cNvSpPr>
            <a:spLocks noGrp="1"/>
          </p:cNvSpPr>
          <p:nvPr>
            <p:ph type="body" sz="quarter" idx="10"/>
          </p:nvPr>
        </p:nvSpPr>
        <p:spPr/>
        <p:txBody>
          <a:bodyPr/>
          <a:lstStyle/>
          <a:p>
            <a:r>
              <a:rPr lang="en-US" dirty="0"/>
              <a:t>Above all, try out the tool yourself with the </a:t>
            </a:r>
            <a:r>
              <a:rPr lang="en-US" dirty="0" err="1"/>
              <a:t>testfileX</a:t>
            </a:r>
            <a:r>
              <a:rPr lang="en-US" dirty="0"/>
              <a:t>. Make some mistakes in this, such as changing data type, making information invisible (putting # in front of it), etc.</a:t>
            </a:r>
          </a:p>
          <a:p>
            <a:r>
              <a:rPr lang="en-US" dirty="0"/>
              <a:t>The parts checked by the validation tool are identified by the # behind the rules. When you make adjustments within these parts, you will see this reflected in the validation report (building, and element level).</a:t>
            </a:r>
          </a:p>
          <a:p>
            <a:r>
              <a:rPr lang="en-US" dirty="0"/>
              <a:t>To extend the test file, the product and materials file can be linked. Just add the names of the files in the python code. This way you can also try out with this. The files are called: DPP </a:t>
            </a:r>
            <a:r>
              <a:rPr lang="en-US" dirty="0" err="1"/>
              <a:t>productlevel</a:t>
            </a:r>
            <a:r>
              <a:rPr lang="en-US" dirty="0"/>
              <a:t> Rowhouse and DPP </a:t>
            </a:r>
            <a:r>
              <a:rPr lang="en-US" dirty="0" err="1"/>
              <a:t>materiallevel</a:t>
            </a:r>
            <a:r>
              <a:rPr lang="en-US" dirty="0"/>
              <a:t> Rowhouse.</a:t>
            </a:r>
          </a:p>
        </p:txBody>
      </p:sp>
      <p:sp>
        <p:nvSpPr>
          <p:cNvPr id="4" name="Tijdelijke aanduiding voor inhoud 3">
            <a:extLst>
              <a:ext uri="{FF2B5EF4-FFF2-40B4-BE49-F238E27FC236}">
                <a16:creationId xmlns:a16="http://schemas.microsoft.com/office/drawing/2014/main" id="{B1B964A8-0241-8593-CA71-6F221E2857D5}"/>
              </a:ext>
            </a:extLst>
          </p:cNvPr>
          <p:cNvSpPr>
            <a:spLocks noGrp="1"/>
          </p:cNvSpPr>
          <p:nvPr>
            <p:ph sz="quarter" idx="11"/>
          </p:nvPr>
        </p:nvSpPr>
        <p:spPr/>
        <p:txBody>
          <a:bodyPr/>
          <a:lstStyle/>
          <a:p>
            <a:endParaRPr lang="nl-NL"/>
          </a:p>
        </p:txBody>
      </p:sp>
      <p:sp>
        <p:nvSpPr>
          <p:cNvPr id="5" name="Ovaal 4">
            <a:extLst>
              <a:ext uri="{FF2B5EF4-FFF2-40B4-BE49-F238E27FC236}">
                <a16:creationId xmlns:a16="http://schemas.microsoft.com/office/drawing/2014/main" id="{ABEB3DD9-50DF-E139-1E10-2DDD948BDEE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spTree>
    <p:extLst>
      <p:ext uri="{BB962C8B-B14F-4D97-AF65-F5344CB8AC3E}">
        <p14:creationId xmlns:p14="http://schemas.microsoft.com/office/powerpoint/2010/main" val="257228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8D5681-C545-CEED-C71A-0ED0B95232D2}"/>
              </a:ext>
            </a:extLst>
          </p:cNvPr>
          <p:cNvSpPr>
            <a:spLocks noGrp="1"/>
          </p:cNvSpPr>
          <p:nvPr>
            <p:ph type="title"/>
          </p:nvPr>
        </p:nvSpPr>
        <p:spPr/>
        <p:txBody>
          <a:bodyPr/>
          <a:lstStyle/>
          <a:p>
            <a:r>
              <a:rPr lang="nl-NL" dirty="0"/>
              <a:t>Be </a:t>
            </a:r>
            <a:r>
              <a:rPr lang="nl-NL" dirty="0" err="1"/>
              <a:t>aware</a:t>
            </a:r>
            <a:r>
              <a:rPr lang="nl-NL" dirty="0"/>
              <a:t>! </a:t>
            </a:r>
          </a:p>
        </p:txBody>
      </p:sp>
      <p:sp>
        <p:nvSpPr>
          <p:cNvPr id="3" name="Tijdelijke aanduiding voor tekst 2">
            <a:extLst>
              <a:ext uri="{FF2B5EF4-FFF2-40B4-BE49-F238E27FC236}">
                <a16:creationId xmlns:a16="http://schemas.microsoft.com/office/drawing/2014/main" id="{48031A04-7CFD-6462-836A-49F9BC1DE150}"/>
              </a:ext>
            </a:extLst>
          </p:cNvPr>
          <p:cNvSpPr>
            <a:spLocks noGrp="1"/>
          </p:cNvSpPr>
          <p:nvPr>
            <p:ph type="body" sz="quarter" idx="10"/>
          </p:nvPr>
        </p:nvSpPr>
        <p:spPr/>
        <p:txBody>
          <a:bodyPr/>
          <a:lstStyle/>
          <a:p>
            <a:r>
              <a:rPr lang="en-US" dirty="0"/>
              <a:t>The following slides will explain query creation. This is separate from the validation process.</a:t>
            </a:r>
          </a:p>
          <a:p>
            <a:r>
              <a:rPr lang="en-US" dirty="0"/>
              <a:t>This principle can be used when you receive datafiles and want to see certain information. </a:t>
            </a:r>
          </a:p>
          <a:p>
            <a:r>
              <a:rPr lang="en-US" dirty="0"/>
              <a:t>For example: you want to know how long the lifespan is of your walls. Then this information can be "queried" (provided this information is available/added in the data file).</a:t>
            </a:r>
          </a:p>
        </p:txBody>
      </p:sp>
      <p:sp>
        <p:nvSpPr>
          <p:cNvPr id="4" name="Tijdelijke aanduiding voor inhoud 3">
            <a:extLst>
              <a:ext uri="{FF2B5EF4-FFF2-40B4-BE49-F238E27FC236}">
                <a16:creationId xmlns:a16="http://schemas.microsoft.com/office/drawing/2014/main" id="{4C08D1BB-FE5B-F575-5E12-A2A6D29A6FC4}"/>
              </a:ext>
            </a:extLst>
          </p:cNvPr>
          <p:cNvSpPr>
            <a:spLocks noGrp="1"/>
          </p:cNvSpPr>
          <p:nvPr>
            <p:ph sz="quarter" idx="11"/>
          </p:nvPr>
        </p:nvSpPr>
        <p:spPr/>
        <p:txBody>
          <a:bodyPr/>
          <a:lstStyle/>
          <a:p>
            <a:endParaRPr lang="nl-NL"/>
          </a:p>
        </p:txBody>
      </p:sp>
      <p:sp>
        <p:nvSpPr>
          <p:cNvPr id="5" name="Ovaal 4">
            <a:extLst>
              <a:ext uri="{FF2B5EF4-FFF2-40B4-BE49-F238E27FC236}">
                <a16:creationId xmlns:a16="http://schemas.microsoft.com/office/drawing/2014/main" id="{57A15044-9EAA-BB8D-90F6-5F29976D226D}"/>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5</a:t>
            </a:r>
          </a:p>
        </p:txBody>
      </p:sp>
    </p:spTree>
    <p:extLst>
      <p:ext uri="{BB962C8B-B14F-4D97-AF65-F5344CB8AC3E}">
        <p14:creationId xmlns:p14="http://schemas.microsoft.com/office/powerpoint/2010/main" val="2505307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5E32CE-4B32-D1B7-BF76-C56B374D4AFA}"/>
              </a:ext>
            </a:extLst>
          </p:cNvPr>
          <p:cNvSpPr>
            <a:spLocks noGrp="1"/>
          </p:cNvSpPr>
          <p:nvPr>
            <p:ph type="title"/>
          </p:nvPr>
        </p:nvSpPr>
        <p:spPr/>
        <p:txBody>
          <a:bodyPr/>
          <a:lstStyle/>
          <a:p>
            <a:r>
              <a:rPr lang="nl-NL" dirty="0"/>
              <a:t>Download </a:t>
            </a:r>
            <a:r>
              <a:rPr lang="nl-NL" dirty="0" err="1"/>
              <a:t>GraphDB</a:t>
            </a:r>
            <a:endParaRPr lang="nl-NL" dirty="0"/>
          </a:p>
        </p:txBody>
      </p:sp>
      <p:sp>
        <p:nvSpPr>
          <p:cNvPr id="3" name="Tijdelijke aanduiding voor tekst 2">
            <a:extLst>
              <a:ext uri="{FF2B5EF4-FFF2-40B4-BE49-F238E27FC236}">
                <a16:creationId xmlns:a16="http://schemas.microsoft.com/office/drawing/2014/main" id="{B3760A30-47C6-BEE2-F689-6C6287D11AE1}"/>
              </a:ext>
            </a:extLst>
          </p:cNvPr>
          <p:cNvSpPr>
            <a:spLocks noGrp="1"/>
          </p:cNvSpPr>
          <p:nvPr>
            <p:ph type="body" sz="quarter" idx="10"/>
          </p:nvPr>
        </p:nvSpPr>
        <p:spPr/>
        <p:txBody>
          <a:bodyPr/>
          <a:lstStyle/>
          <a:p>
            <a:r>
              <a:rPr lang="nl-NL" dirty="0"/>
              <a:t>Download </a:t>
            </a:r>
            <a:r>
              <a:rPr lang="nl-NL" dirty="0" err="1"/>
              <a:t>GraphDB</a:t>
            </a:r>
            <a:endParaRPr lang="nl-NL" dirty="0"/>
          </a:p>
          <a:p>
            <a:endParaRPr lang="nl-NL" dirty="0"/>
          </a:p>
          <a:p>
            <a:endParaRPr lang="nl-NL" dirty="0"/>
          </a:p>
          <a:p>
            <a:endParaRPr lang="nl-NL" dirty="0"/>
          </a:p>
          <a:p>
            <a:endParaRPr lang="nl-NL" dirty="0"/>
          </a:p>
          <a:p>
            <a:r>
              <a:rPr lang="en-US" dirty="0"/>
              <a:t>There are tutorials available in </a:t>
            </a:r>
            <a:r>
              <a:rPr lang="en-US" dirty="0" err="1"/>
              <a:t>GraphDB</a:t>
            </a:r>
            <a:r>
              <a:rPr lang="en-US" dirty="0"/>
              <a:t> (including star wars tutorial).</a:t>
            </a:r>
          </a:p>
          <a:p>
            <a:r>
              <a:rPr lang="en-US" dirty="0"/>
              <a:t>Follow this tutorial. This one explains well the steps to be taken</a:t>
            </a:r>
          </a:p>
          <a:p>
            <a:r>
              <a:rPr lang="en-US" dirty="0"/>
              <a:t>After following the tutorial, you can load the </a:t>
            </a:r>
            <a:r>
              <a:rPr lang="en-US" dirty="0" err="1"/>
              <a:t>TestfileX</a:t>
            </a:r>
            <a:r>
              <a:rPr lang="en-US" dirty="0"/>
              <a:t> and the material and product file (as used above). </a:t>
            </a:r>
            <a:endParaRPr lang="nl-NL" dirty="0"/>
          </a:p>
        </p:txBody>
      </p:sp>
      <p:sp>
        <p:nvSpPr>
          <p:cNvPr id="4" name="Tijdelijke aanduiding voor inhoud 3">
            <a:extLst>
              <a:ext uri="{FF2B5EF4-FFF2-40B4-BE49-F238E27FC236}">
                <a16:creationId xmlns:a16="http://schemas.microsoft.com/office/drawing/2014/main" id="{3A6134FA-CB72-387E-BC93-D7FCACB1677C}"/>
              </a:ext>
            </a:extLst>
          </p:cNvPr>
          <p:cNvSpPr>
            <a:spLocks noGrp="1"/>
          </p:cNvSpPr>
          <p:nvPr>
            <p:ph sz="quarter" idx="11"/>
          </p:nvPr>
        </p:nvSpPr>
        <p:spPr/>
        <p:txBody>
          <a:bodyPr/>
          <a:lstStyle/>
          <a:p>
            <a:endParaRPr lang="nl-NL"/>
          </a:p>
        </p:txBody>
      </p:sp>
      <p:sp>
        <p:nvSpPr>
          <p:cNvPr id="5" name="Ovaal 4">
            <a:extLst>
              <a:ext uri="{FF2B5EF4-FFF2-40B4-BE49-F238E27FC236}">
                <a16:creationId xmlns:a16="http://schemas.microsoft.com/office/drawing/2014/main" id="{B3A905DA-4A45-7F93-0DCA-73D95AE06924}"/>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5</a:t>
            </a:r>
          </a:p>
        </p:txBody>
      </p:sp>
      <p:pic>
        <p:nvPicPr>
          <p:cNvPr id="7" name="Afbeelding 6">
            <a:extLst>
              <a:ext uri="{FF2B5EF4-FFF2-40B4-BE49-F238E27FC236}">
                <a16:creationId xmlns:a16="http://schemas.microsoft.com/office/drawing/2014/main" id="{3E3952D8-F484-4958-9793-2B4DE9C43CD5}"/>
              </a:ext>
            </a:extLst>
          </p:cNvPr>
          <p:cNvPicPr>
            <a:picLocks noChangeAspect="1"/>
          </p:cNvPicPr>
          <p:nvPr/>
        </p:nvPicPr>
        <p:blipFill>
          <a:blip r:embed="rId2"/>
          <a:stretch>
            <a:fillRect/>
          </a:stretch>
        </p:blipFill>
        <p:spPr>
          <a:xfrm>
            <a:off x="1055160" y="1843788"/>
            <a:ext cx="4096322" cy="781159"/>
          </a:xfrm>
          <a:prstGeom prst="rect">
            <a:avLst/>
          </a:prstGeom>
        </p:spPr>
      </p:pic>
    </p:spTree>
    <p:extLst>
      <p:ext uri="{BB962C8B-B14F-4D97-AF65-F5344CB8AC3E}">
        <p14:creationId xmlns:p14="http://schemas.microsoft.com/office/powerpoint/2010/main" val="2484447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7645E-6B77-4495-83BE-F020D9237014}"/>
              </a:ext>
            </a:extLst>
          </p:cNvPr>
          <p:cNvSpPr>
            <a:spLocks noGrp="1"/>
          </p:cNvSpPr>
          <p:nvPr>
            <p:ph type="title"/>
          </p:nvPr>
        </p:nvSpPr>
        <p:spPr/>
        <p:txBody>
          <a:bodyPr/>
          <a:lstStyle/>
          <a:p>
            <a:r>
              <a:rPr lang="nl-NL" dirty="0"/>
              <a:t>Het maken van </a:t>
            </a:r>
            <a:r>
              <a:rPr lang="nl-NL" dirty="0" err="1"/>
              <a:t>queries</a:t>
            </a:r>
            <a:endParaRPr lang="nl-NL" dirty="0"/>
          </a:p>
        </p:txBody>
      </p:sp>
      <p:sp>
        <p:nvSpPr>
          <p:cNvPr id="3" name="Tijdelijke aanduiding voor tekst 2">
            <a:extLst>
              <a:ext uri="{FF2B5EF4-FFF2-40B4-BE49-F238E27FC236}">
                <a16:creationId xmlns:a16="http://schemas.microsoft.com/office/drawing/2014/main" id="{8EA9C816-D3FC-5907-ED24-7D59FC2C3AE3}"/>
              </a:ext>
            </a:extLst>
          </p:cNvPr>
          <p:cNvSpPr>
            <a:spLocks noGrp="1"/>
          </p:cNvSpPr>
          <p:nvPr>
            <p:ph type="body" sz="quarter" idx="10"/>
          </p:nvPr>
        </p:nvSpPr>
        <p:spPr/>
        <p:txBody>
          <a:bodyPr/>
          <a:lstStyle/>
          <a:p>
            <a:r>
              <a:rPr lang="en-US" dirty="0"/>
              <a:t>Add the required prefixes in advance at the top of the screen where you will make the queries (this of all the ontologies you need. You can copy these from your </a:t>
            </a:r>
            <a:r>
              <a:rPr lang="en-US" dirty="0" err="1"/>
              <a:t>testfileX</a:t>
            </a:r>
            <a:r>
              <a:rPr lang="en-US" dirty="0"/>
              <a:t>, among other things).</a:t>
            </a:r>
          </a:p>
          <a:p>
            <a:r>
              <a:rPr lang="en-US" dirty="0"/>
              <a:t>In the thesis available in the </a:t>
            </a:r>
            <a:r>
              <a:rPr lang="en-US" dirty="0" err="1"/>
              <a:t>github</a:t>
            </a:r>
            <a:r>
              <a:rPr lang="en-US" dirty="0"/>
              <a:t> environment, there are several queries named that you can recreate. These can be found in the document's appendix.</a:t>
            </a:r>
          </a:p>
          <a:p>
            <a:r>
              <a:rPr lang="en-US" dirty="0"/>
              <a:t>Should you want to make other queries, feel free to ask </a:t>
            </a:r>
            <a:r>
              <a:rPr lang="en-US" dirty="0" err="1"/>
              <a:t>chatgpt</a:t>
            </a:r>
            <a:r>
              <a:rPr lang="en-US" dirty="0"/>
              <a:t> for help. He can help</a:t>
            </a:r>
          </a:p>
          <a:p>
            <a:r>
              <a:rPr lang="en-US" dirty="0"/>
              <a:t>To the right, see an example of a query run</a:t>
            </a:r>
          </a:p>
          <a:p>
            <a:r>
              <a:rPr lang="en-US" dirty="0"/>
              <a:t>Should anything go wrong. Ask </a:t>
            </a:r>
            <a:r>
              <a:rPr lang="en-US" dirty="0" err="1"/>
              <a:t>chatgpt</a:t>
            </a:r>
            <a:r>
              <a:rPr lang="en-US" dirty="0"/>
              <a:t> for help. He can suggest many solutions</a:t>
            </a:r>
          </a:p>
        </p:txBody>
      </p:sp>
      <p:pic>
        <p:nvPicPr>
          <p:cNvPr id="5" name="Afbeelding 4">
            <a:extLst>
              <a:ext uri="{FF2B5EF4-FFF2-40B4-BE49-F238E27FC236}">
                <a16:creationId xmlns:a16="http://schemas.microsoft.com/office/drawing/2014/main" id="{3521F349-6141-AB2B-56F4-CF1FE4B81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010" y="836452"/>
            <a:ext cx="4445000" cy="3977005"/>
          </a:xfrm>
          <a:prstGeom prst="rect">
            <a:avLst/>
          </a:prstGeom>
        </p:spPr>
      </p:pic>
      <p:cxnSp>
        <p:nvCxnSpPr>
          <p:cNvPr id="6" name="Rechte verbindingslijn met pijl 5">
            <a:extLst>
              <a:ext uri="{FF2B5EF4-FFF2-40B4-BE49-F238E27FC236}">
                <a16:creationId xmlns:a16="http://schemas.microsoft.com/office/drawing/2014/main" id="{185384D8-4E21-A32F-9ADC-4A4E70AC9E3E}"/>
              </a:ext>
            </a:extLst>
          </p:cNvPr>
          <p:cNvCxnSpPr>
            <a:cxnSpLocks/>
          </p:cNvCxnSpPr>
          <p:nvPr/>
        </p:nvCxnSpPr>
        <p:spPr>
          <a:xfrm flipV="1">
            <a:off x="8913914" y="691200"/>
            <a:ext cx="862384" cy="321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ABD41ED7-28D6-1A56-D62B-830DA4091CED}"/>
              </a:ext>
            </a:extLst>
          </p:cNvPr>
          <p:cNvCxnSpPr>
            <a:cxnSpLocks/>
          </p:cNvCxnSpPr>
          <p:nvPr/>
        </p:nvCxnSpPr>
        <p:spPr>
          <a:xfrm>
            <a:off x="9533626" y="1263678"/>
            <a:ext cx="1185706" cy="8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D9D63F1D-585A-1ED5-C63F-0BFE4A6F2950}"/>
              </a:ext>
            </a:extLst>
          </p:cNvPr>
          <p:cNvCxnSpPr>
            <a:cxnSpLocks/>
          </p:cNvCxnSpPr>
          <p:nvPr/>
        </p:nvCxnSpPr>
        <p:spPr>
          <a:xfrm flipV="1">
            <a:off x="8913914" y="1720214"/>
            <a:ext cx="1805418" cy="3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D48E7835-81D0-12DE-C208-8907E6200BBF}"/>
              </a:ext>
            </a:extLst>
          </p:cNvPr>
          <p:cNvCxnSpPr>
            <a:cxnSpLocks/>
          </p:cNvCxnSpPr>
          <p:nvPr/>
        </p:nvCxnSpPr>
        <p:spPr>
          <a:xfrm flipV="1">
            <a:off x="8011205" y="2151054"/>
            <a:ext cx="2708127" cy="23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83B0A38A-485D-9072-2F6A-EFD2CAD94D3A}"/>
              </a:ext>
            </a:extLst>
          </p:cNvPr>
          <p:cNvCxnSpPr>
            <a:cxnSpLocks/>
          </p:cNvCxnSpPr>
          <p:nvPr/>
        </p:nvCxnSpPr>
        <p:spPr>
          <a:xfrm>
            <a:off x="10396010" y="3587505"/>
            <a:ext cx="1084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kstvak 15">
            <a:extLst>
              <a:ext uri="{FF2B5EF4-FFF2-40B4-BE49-F238E27FC236}">
                <a16:creationId xmlns:a16="http://schemas.microsoft.com/office/drawing/2014/main" id="{143D4C67-2049-CC3C-0FEA-B89F75408752}"/>
              </a:ext>
            </a:extLst>
          </p:cNvPr>
          <p:cNvSpPr txBox="1"/>
          <p:nvPr/>
        </p:nvSpPr>
        <p:spPr>
          <a:xfrm>
            <a:off x="9838194" y="537181"/>
            <a:ext cx="1569656" cy="246221"/>
          </a:xfrm>
          <a:prstGeom prst="rect">
            <a:avLst/>
          </a:prstGeom>
          <a:noFill/>
        </p:spPr>
        <p:txBody>
          <a:bodyPr wrap="square" rtlCol="0">
            <a:spAutoFit/>
          </a:bodyPr>
          <a:lstStyle/>
          <a:p>
            <a:r>
              <a:rPr lang="nl-NL" sz="1000" dirty="0"/>
              <a:t>The </a:t>
            </a:r>
            <a:r>
              <a:rPr lang="nl-NL" sz="1000" dirty="0" err="1"/>
              <a:t>prefixes</a:t>
            </a:r>
            <a:endParaRPr lang="nl-NL" sz="1000" dirty="0"/>
          </a:p>
        </p:txBody>
      </p:sp>
      <p:sp>
        <p:nvSpPr>
          <p:cNvPr id="17" name="Tekstvak 16">
            <a:extLst>
              <a:ext uri="{FF2B5EF4-FFF2-40B4-BE49-F238E27FC236}">
                <a16:creationId xmlns:a16="http://schemas.microsoft.com/office/drawing/2014/main" id="{BCAC4939-A9AF-B875-9082-96BD50927A06}"/>
              </a:ext>
            </a:extLst>
          </p:cNvPr>
          <p:cNvSpPr txBox="1"/>
          <p:nvPr/>
        </p:nvSpPr>
        <p:spPr>
          <a:xfrm>
            <a:off x="10721598" y="990585"/>
            <a:ext cx="1569656" cy="553998"/>
          </a:xfrm>
          <a:prstGeom prst="rect">
            <a:avLst/>
          </a:prstGeom>
          <a:noFill/>
        </p:spPr>
        <p:txBody>
          <a:bodyPr wrap="square" rtlCol="0">
            <a:spAutoFit/>
          </a:bodyPr>
          <a:lstStyle/>
          <a:p>
            <a:r>
              <a:rPr lang="en-US" sz="1000" dirty="0"/>
              <a:t>The names that appear at the top of </a:t>
            </a:r>
          </a:p>
          <a:p>
            <a:r>
              <a:rPr lang="en-US" sz="1000" dirty="0"/>
              <a:t>The table</a:t>
            </a:r>
          </a:p>
        </p:txBody>
      </p:sp>
      <p:sp>
        <p:nvSpPr>
          <p:cNvPr id="18" name="Tekstvak 17">
            <a:extLst>
              <a:ext uri="{FF2B5EF4-FFF2-40B4-BE49-F238E27FC236}">
                <a16:creationId xmlns:a16="http://schemas.microsoft.com/office/drawing/2014/main" id="{FAE9FBFF-30C8-25C0-94BD-1BB9A9B16431}"/>
              </a:ext>
            </a:extLst>
          </p:cNvPr>
          <p:cNvSpPr txBox="1"/>
          <p:nvPr/>
        </p:nvSpPr>
        <p:spPr>
          <a:xfrm>
            <a:off x="10695714" y="1557875"/>
            <a:ext cx="1569656" cy="246221"/>
          </a:xfrm>
          <a:prstGeom prst="rect">
            <a:avLst/>
          </a:prstGeom>
          <a:noFill/>
        </p:spPr>
        <p:txBody>
          <a:bodyPr wrap="square" rtlCol="0">
            <a:spAutoFit/>
          </a:bodyPr>
          <a:lstStyle/>
          <a:p>
            <a:r>
              <a:rPr lang="nl-NL" sz="1000" dirty="0"/>
              <a:t>The query</a:t>
            </a:r>
          </a:p>
        </p:txBody>
      </p:sp>
      <p:sp>
        <p:nvSpPr>
          <p:cNvPr id="19" name="Tekstvak 18">
            <a:extLst>
              <a:ext uri="{FF2B5EF4-FFF2-40B4-BE49-F238E27FC236}">
                <a16:creationId xmlns:a16="http://schemas.microsoft.com/office/drawing/2014/main" id="{FFFA4A67-E670-CD87-74A4-C9A907CC0B23}"/>
              </a:ext>
            </a:extLst>
          </p:cNvPr>
          <p:cNvSpPr txBox="1"/>
          <p:nvPr/>
        </p:nvSpPr>
        <p:spPr>
          <a:xfrm>
            <a:off x="10719332" y="2029268"/>
            <a:ext cx="1569656" cy="400110"/>
          </a:xfrm>
          <a:prstGeom prst="rect">
            <a:avLst/>
          </a:prstGeom>
          <a:noFill/>
        </p:spPr>
        <p:txBody>
          <a:bodyPr wrap="square" rtlCol="0">
            <a:spAutoFit/>
          </a:bodyPr>
          <a:lstStyle/>
          <a:p>
            <a:r>
              <a:rPr lang="en-US" sz="1000" dirty="0"/>
              <a:t>A filter to generate the</a:t>
            </a:r>
          </a:p>
          <a:p>
            <a:r>
              <a:rPr lang="en-US" sz="1000" dirty="0"/>
              <a:t>Materials with cement</a:t>
            </a:r>
          </a:p>
        </p:txBody>
      </p:sp>
      <p:sp>
        <p:nvSpPr>
          <p:cNvPr id="20" name="Tekstvak 19">
            <a:extLst>
              <a:ext uri="{FF2B5EF4-FFF2-40B4-BE49-F238E27FC236}">
                <a16:creationId xmlns:a16="http://schemas.microsoft.com/office/drawing/2014/main" id="{FE6A46C4-2036-80FC-9AAA-D091789BEFB8}"/>
              </a:ext>
            </a:extLst>
          </p:cNvPr>
          <p:cNvSpPr txBox="1"/>
          <p:nvPr/>
        </p:nvSpPr>
        <p:spPr>
          <a:xfrm>
            <a:off x="10396010" y="3305889"/>
            <a:ext cx="1569656" cy="246221"/>
          </a:xfrm>
          <a:prstGeom prst="rect">
            <a:avLst/>
          </a:prstGeom>
          <a:noFill/>
        </p:spPr>
        <p:txBody>
          <a:bodyPr wrap="square" rtlCol="0">
            <a:spAutoFit/>
          </a:bodyPr>
          <a:lstStyle/>
          <a:p>
            <a:r>
              <a:rPr lang="nl-NL" sz="1000" dirty="0"/>
              <a:t>The </a:t>
            </a:r>
            <a:r>
              <a:rPr lang="nl-NL" sz="1000" dirty="0" err="1"/>
              <a:t>resulting</a:t>
            </a:r>
            <a:r>
              <a:rPr lang="nl-NL" sz="1000" dirty="0"/>
              <a:t> </a:t>
            </a:r>
            <a:r>
              <a:rPr lang="nl-NL" sz="1000" dirty="0" err="1"/>
              <a:t>table</a:t>
            </a:r>
            <a:endParaRPr lang="nl-NL" sz="1000" dirty="0"/>
          </a:p>
        </p:txBody>
      </p:sp>
      <p:sp>
        <p:nvSpPr>
          <p:cNvPr id="21" name="Ovaal 20">
            <a:extLst>
              <a:ext uri="{FF2B5EF4-FFF2-40B4-BE49-F238E27FC236}">
                <a16:creationId xmlns:a16="http://schemas.microsoft.com/office/drawing/2014/main" id="{D28AE8AD-3755-722F-F534-DF81C8527A0D}"/>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5</a:t>
            </a:r>
          </a:p>
        </p:txBody>
      </p:sp>
    </p:spTree>
    <p:extLst>
      <p:ext uri="{BB962C8B-B14F-4D97-AF65-F5344CB8AC3E}">
        <p14:creationId xmlns:p14="http://schemas.microsoft.com/office/powerpoint/2010/main" val="805092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76D3-1B35-6F3F-3D6C-85EBC010F728}"/>
              </a:ext>
            </a:extLst>
          </p:cNvPr>
          <p:cNvSpPr>
            <a:spLocks noGrp="1"/>
          </p:cNvSpPr>
          <p:nvPr>
            <p:ph type="title"/>
          </p:nvPr>
        </p:nvSpPr>
        <p:spPr/>
        <p:txBody>
          <a:bodyPr vert="horz" lIns="0" tIns="45720" rIns="91440" bIns="45720" anchor="t"/>
          <a:lstStyle/>
          <a:p>
            <a:r>
              <a:rPr lang="en-US" dirty="0">
                <a:cs typeface="Arial"/>
              </a:rPr>
              <a:t>Be aware!</a:t>
            </a:r>
            <a:endParaRPr lang="en-US" dirty="0"/>
          </a:p>
        </p:txBody>
      </p:sp>
      <p:sp>
        <p:nvSpPr>
          <p:cNvPr id="3" name="Text Placeholder 2">
            <a:extLst>
              <a:ext uri="{FF2B5EF4-FFF2-40B4-BE49-F238E27FC236}">
                <a16:creationId xmlns:a16="http://schemas.microsoft.com/office/drawing/2014/main" id="{22C12031-7A65-874B-BCBA-56B63690C32F}"/>
              </a:ext>
            </a:extLst>
          </p:cNvPr>
          <p:cNvSpPr>
            <a:spLocks noGrp="1"/>
          </p:cNvSpPr>
          <p:nvPr>
            <p:ph type="body" sz="quarter" idx="10"/>
          </p:nvPr>
        </p:nvSpPr>
        <p:spPr/>
        <p:txBody>
          <a:bodyPr lIns="0" tIns="45720" rIns="91440" bIns="45720" anchor="t"/>
          <a:lstStyle/>
          <a:p>
            <a:r>
              <a:rPr lang="en-US" dirty="0">
                <a:cs typeface="Arial"/>
              </a:rPr>
              <a:t>The following slides will provide an explanation of SHACL. This is the language that performs the validation</a:t>
            </a:r>
          </a:p>
          <a:p>
            <a:r>
              <a:rPr lang="en-US" dirty="0">
                <a:cs typeface="Arial"/>
              </a:rPr>
              <a:t>This explanation is given so that if adjustments need to be made, the outline is clear. </a:t>
            </a:r>
          </a:p>
          <a:p>
            <a:r>
              <a:rPr lang="en-US" dirty="0">
                <a:cs typeface="Arial"/>
              </a:rPr>
              <a:t>Adjustments can be made within the existing structure. If the structure needs to be modified or new controlling factors added, this can only be done within existing ontologies</a:t>
            </a:r>
          </a:p>
          <a:p>
            <a:r>
              <a:rPr lang="en-US" dirty="0">
                <a:cs typeface="Arial"/>
              </a:rPr>
              <a:t>The SHACL file is included in the folders of </a:t>
            </a:r>
            <a:r>
              <a:rPr lang="en-US" dirty="0" err="1">
                <a:cs typeface="Arial"/>
              </a:rPr>
              <a:t>Github</a:t>
            </a:r>
            <a:r>
              <a:rPr lang="en-US" dirty="0">
                <a:cs typeface="Arial"/>
              </a:rPr>
              <a:t>. If you want to get familiar with its structure and operation, you can use it to make modifications and try things out</a:t>
            </a:r>
            <a:r>
              <a:rPr lang="nl-NL" dirty="0">
                <a:cs typeface="Arial"/>
              </a:rPr>
              <a:t>.</a:t>
            </a:r>
          </a:p>
        </p:txBody>
      </p:sp>
      <p:sp>
        <p:nvSpPr>
          <p:cNvPr id="4" name="Content Placeholder 3">
            <a:extLst>
              <a:ext uri="{FF2B5EF4-FFF2-40B4-BE49-F238E27FC236}">
                <a16:creationId xmlns:a16="http://schemas.microsoft.com/office/drawing/2014/main" id="{64B85D4E-A357-F76D-0F0F-A2E2E1EE032B}"/>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616742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8E75-BA75-8A51-F907-020248D0B47E}"/>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0CCF6616-F3DB-E50C-8D40-27068515C877}"/>
              </a:ext>
            </a:extLst>
          </p:cNvPr>
          <p:cNvSpPr>
            <a:spLocks noGrp="1"/>
          </p:cNvSpPr>
          <p:nvPr>
            <p:ph type="body" sz="quarter" idx="10"/>
          </p:nvPr>
        </p:nvSpPr>
        <p:spPr/>
        <p:txBody>
          <a:bodyPr lIns="0" tIns="45720" rIns="91440" bIns="45720" anchor="t"/>
          <a:lstStyle/>
          <a:p>
            <a:r>
              <a:rPr lang="en-US" dirty="0">
                <a:ea typeface="+mn-lt"/>
                <a:cs typeface="+mn-lt"/>
              </a:rPr>
              <a:t>To get started with SHACL, the following links may help. The first link (playground) is a SHACL validator tool. It allows you to test small pieces of the SHACL (shape graph) against the RDF graph (data graph). It shows an automatic example.</a:t>
            </a:r>
          </a:p>
          <a:p>
            <a:r>
              <a:rPr lang="en-US" dirty="0">
                <a:ea typeface="+mn-lt"/>
                <a:cs typeface="+mn-lt"/>
                <a:hlinkClick r:id="rId2"/>
              </a:rPr>
              <a:t>SHACL Playground</a:t>
            </a:r>
            <a:endParaRPr lang="en-US" dirty="0"/>
          </a:p>
          <a:p>
            <a:r>
              <a:rPr lang="en-US" dirty="0">
                <a:ea typeface="+mn-lt"/>
                <a:cs typeface="+mn-lt"/>
              </a:rPr>
              <a:t>The link below has information about SHACL. This goes into a little more detail. For easy examples of SHACL, see next slide.</a:t>
            </a:r>
          </a:p>
          <a:p>
            <a:r>
              <a:rPr lang="en-US" dirty="0">
                <a:ea typeface="+mn-lt"/>
                <a:cs typeface="+mn-lt"/>
                <a:hlinkClick r:id="rId3"/>
              </a:rPr>
              <a:t>Shapes Constraint Language (SHACL) (w3.org)</a:t>
            </a:r>
            <a:endParaRPr lang="en-US" dirty="0">
              <a:ea typeface="+mn-lt"/>
              <a:cs typeface="+mn-lt"/>
            </a:endParaRPr>
          </a:p>
          <a:p>
            <a:r>
              <a:rPr lang="en-US" dirty="0">
                <a:cs typeface="Arial"/>
              </a:rPr>
              <a:t>Other links with brief explanations and examples</a:t>
            </a:r>
          </a:p>
          <a:p>
            <a:r>
              <a:rPr lang="en-US" dirty="0" err="1">
                <a:ea typeface="+mn-lt"/>
                <a:cs typeface="+mn-lt"/>
                <a:hlinkClick r:id="rId4"/>
              </a:rPr>
              <a:t>Shacl</a:t>
            </a:r>
            <a:r>
              <a:rPr lang="en-US" dirty="0">
                <a:ea typeface="+mn-lt"/>
                <a:cs typeface="+mn-lt"/>
                <a:hlinkClick r:id="rId4"/>
              </a:rPr>
              <a:t> Rules</a:t>
            </a:r>
            <a:endParaRPr lang="en-US" dirty="0">
              <a:cs typeface="Arial"/>
            </a:endParaRPr>
          </a:p>
          <a:p>
            <a:pPr marL="0" indent="0">
              <a:buNone/>
            </a:pPr>
            <a:endParaRPr lang="en-US" dirty="0">
              <a:cs typeface="Arial"/>
            </a:endParaRPr>
          </a:p>
        </p:txBody>
      </p:sp>
      <p:sp>
        <p:nvSpPr>
          <p:cNvPr id="4" name="Content Placeholder 3">
            <a:extLst>
              <a:ext uri="{FF2B5EF4-FFF2-40B4-BE49-F238E27FC236}">
                <a16:creationId xmlns:a16="http://schemas.microsoft.com/office/drawing/2014/main" id="{7F32DA15-10F7-BD8B-5283-7DBE6C825017}"/>
              </a:ext>
            </a:extLst>
          </p:cNvPr>
          <p:cNvSpPr>
            <a:spLocks noGrp="1"/>
          </p:cNvSpPr>
          <p:nvPr>
            <p:ph sz="quarter" idx="11"/>
          </p:nvPr>
        </p:nvSpPr>
        <p:spPr/>
        <p:txBody>
          <a:bodyPr/>
          <a:lstStyle/>
          <a:p>
            <a:endParaRPr lang="en-US"/>
          </a:p>
        </p:txBody>
      </p:sp>
      <p:sp>
        <p:nvSpPr>
          <p:cNvPr id="6" name="Ovaal 4">
            <a:extLst>
              <a:ext uri="{FF2B5EF4-FFF2-40B4-BE49-F238E27FC236}">
                <a16:creationId xmlns:a16="http://schemas.microsoft.com/office/drawing/2014/main" id="{914084C2-EE6A-F649-9605-61F8939E0BD6}"/>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spTree>
    <p:extLst>
      <p:ext uri="{BB962C8B-B14F-4D97-AF65-F5344CB8AC3E}">
        <p14:creationId xmlns:p14="http://schemas.microsoft.com/office/powerpoint/2010/main" val="3301879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F6FC-F550-F41C-E7D4-F41F16C70E97}"/>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656C617F-C28F-6723-6B08-417A2014A62D}"/>
              </a:ext>
            </a:extLst>
          </p:cNvPr>
          <p:cNvSpPr>
            <a:spLocks noGrp="1"/>
          </p:cNvSpPr>
          <p:nvPr>
            <p:ph type="body" sz="quarter" idx="10"/>
          </p:nvPr>
        </p:nvSpPr>
        <p:spPr/>
        <p:txBody>
          <a:bodyPr lIns="0" tIns="45720" rIns="91440" bIns="45720" anchor="t"/>
          <a:lstStyle/>
          <a:p>
            <a:r>
              <a:rPr lang="en-US" dirty="0">
                <a:cs typeface="Arial"/>
              </a:rPr>
              <a:t>First, the prefixes should be added to the file (like the picture to the right).</a:t>
            </a:r>
          </a:p>
          <a:p>
            <a:r>
              <a:rPr lang="en-US" dirty="0">
                <a:cs typeface="Arial"/>
              </a:rPr>
              <a:t>Then the SHACL constraints can be set up. This can be seen in the picture at the bottom. Here you can see a constraint of a material GUID. Further explanation can be found on the next slide.</a:t>
            </a:r>
          </a:p>
        </p:txBody>
      </p:sp>
      <p:sp>
        <p:nvSpPr>
          <p:cNvPr id="6" name="Ovaal 4">
            <a:extLst>
              <a:ext uri="{FF2B5EF4-FFF2-40B4-BE49-F238E27FC236}">
                <a16:creationId xmlns:a16="http://schemas.microsoft.com/office/drawing/2014/main" id="{D07DA453-8830-F15E-ADC7-A0302049843B}"/>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pic>
        <p:nvPicPr>
          <p:cNvPr id="10" name="Content Placeholder 9">
            <a:extLst>
              <a:ext uri="{FF2B5EF4-FFF2-40B4-BE49-F238E27FC236}">
                <a16:creationId xmlns:a16="http://schemas.microsoft.com/office/drawing/2014/main" id="{71E4A031-54C2-956E-6C5C-464DF55BB3A6}"/>
              </a:ext>
            </a:extLst>
          </p:cNvPr>
          <p:cNvPicPr>
            <a:picLocks noGrp="1" noChangeAspect="1"/>
          </p:cNvPicPr>
          <p:nvPr>
            <p:ph sz="quarter" idx="11"/>
          </p:nvPr>
        </p:nvPicPr>
        <p:blipFill>
          <a:blip r:embed="rId2"/>
          <a:stretch>
            <a:fillRect/>
          </a:stretch>
        </p:blipFill>
        <p:spPr>
          <a:xfrm>
            <a:off x="6473561" y="4031790"/>
            <a:ext cx="4038600" cy="2295525"/>
          </a:xfrm>
        </p:spPr>
      </p:pic>
      <p:pic>
        <p:nvPicPr>
          <p:cNvPr id="11" name="Picture 10">
            <a:extLst>
              <a:ext uri="{FF2B5EF4-FFF2-40B4-BE49-F238E27FC236}">
                <a16:creationId xmlns:a16="http://schemas.microsoft.com/office/drawing/2014/main" id="{20AF4A32-D1DD-8D26-B7C9-F3555925502C}"/>
              </a:ext>
            </a:extLst>
          </p:cNvPr>
          <p:cNvPicPr>
            <a:picLocks noChangeAspect="1"/>
          </p:cNvPicPr>
          <p:nvPr/>
        </p:nvPicPr>
        <p:blipFill>
          <a:blip r:embed="rId3"/>
          <a:stretch>
            <a:fillRect/>
          </a:stretch>
        </p:blipFill>
        <p:spPr>
          <a:xfrm>
            <a:off x="6491839" y="842065"/>
            <a:ext cx="4939886" cy="3186044"/>
          </a:xfrm>
          <a:prstGeom prst="rect">
            <a:avLst/>
          </a:prstGeom>
        </p:spPr>
      </p:pic>
    </p:spTree>
    <p:extLst>
      <p:ext uri="{BB962C8B-B14F-4D97-AF65-F5344CB8AC3E}">
        <p14:creationId xmlns:p14="http://schemas.microsoft.com/office/powerpoint/2010/main" val="1694710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5B65-3063-CC83-FE3B-B72D6CBCC930}"/>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1CFDD6C2-C54D-9EEB-7E31-F58FAE6B85B1}"/>
              </a:ext>
            </a:extLst>
          </p:cNvPr>
          <p:cNvSpPr>
            <a:spLocks noGrp="1"/>
          </p:cNvSpPr>
          <p:nvPr>
            <p:ph type="body" sz="quarter" idx="10"/>
          </p:nvPr>
        </p:nvSpPr>
        <p:spPr>
          <a:xfrm>
            <a:off x="1055688" y="1144029"/>
            <a:ext cx="4572000" cy="4995288"/>
          </a:xfrm>
        </p:spPr>
        <p:txBody>
          <a:bodyPr lIns="0" tIns="45720" rIns="91440" bIns="45720" anchor="t"/>
          <a:lstStyle/>
          <a:p>
            <a:r>
              <a:rPr lang="en-US" dirty="0">
                <a:cs typeface="Arial"/>
              </a:rPr>
              <a:t>Rule 24-26: this rule indicates which item should be checked. Here it is indicated that any item that is named as "material" should be checked.</a:t>
            </a:r>
          </a:p>
          <a:p>
            <a:r>
              <a:rPr lang="en-US" dirty="0">
                <a:cs typeface="Arial"/>
              </a:rPr>
              <a:t>Line 27: in this way you open the piece where the control rules are going to be called for checking properties.</a:t>
            </a:r>
          </a:p>
          <a:p>
            <a:r>
              <a:rPr lang="en-US" dirty="0">
                <a:cs typeface="Arial"/>
              </a:rPr>
              <a:t>Line 28: this line indicates that the property </a:t>
            </a:r>
            <a:r>
              <a:rPr lang="en-US" dirty="0" err="1">
                <a:cs typeface="Arial"/>
              </a:rPr>
              <a:t>hasGuid</a:t>
            </a:r>
            <a:r>
              <a:rPr lang="en-US" dirty="0">
                <a:cs typeface="Arial"/>
              </a:rPr>
              <a:t> is going to be checked.</a:t>
            </a:r>
          </a:p>
          <a:p>
            <a:r>
              <a:rPr lang="en-US" dirty="0">
                <a:cs typeface="Arial"/>
              </a:rPr>
              <a:t>Rule 29: The completion of </a:t>
            </a:r>
            <a:r>
              <a:rPr lang="en-US" dirty="0" err="1">
                <a:cs typeface="Arial"/>
              </a:rPr>
              <a:t>hasGuid</a:t>
            </a:r>
            <a:r>
              <a:rPr lang="en-US" dirty="0">
                <a:cs typeface="Arial"/>
              </a:rPr>
              <a:t> should be of data type string.</a:t>
            </a:r>
          </a:p>
          <a:p>
            <a:r>
              <a:rPr lang="en-US" dirty="0">
                <a:cs typeface="Arial"/>
              </a:rPr>
              <a:t>Rule 30-31: the </a:t>
            </a:r>
            <a:r>
              <a:rPr lang="en-US" dirty="0" err="1">
                <a:cs typeface="Arial"/>
              </a:rPr>
              <a:t>hasGuid</a:t>
            </a:r>
            <a:r>
              <a:rPr lang="en-US" dirty="0">
                <a:cs typeface="Arial"/>
              </a:rPr>
              <a:t> property should occur min. 1 time per material and max. 1 time.</a:t>
            </a:r>
          </a:p>
          <a:p>
            <a:r>
              <a:rPr lang="en-US" dirty="0">
                <a:cs typeface="Arial"/>
              </a:rPr>
              <a:t>Rule 32: the completion of </a:t>
            </a:r>
            <a:r>
              <a:rPr lang="en-US" dirty="0" err="1">
                <a:cs typeface="Arial"/>
              </a:rPr>
              <a:t>hasGuid</a:t>
            </a:r>
            <a:r>
              <a:rPr lang="en-US" dirty="0">
                <a:cs typeface="Arial"/>
              </a:rPr>
              <a:t> property must consist of at least 1 character. Thus, the completion must not be empty in the data graph</a:t>
            </a:r>
          </a:p>
          <a:p>
            <a:r>
              <a:rPr lang="en-US" dirty="0">
                <a:cs typeface="Arial"/>
              </a:rPr>
              <a:t>Line 33: the check of property </a:t>
            </a:r>
            <a:r>
              <a:rPr lang="en-US" dirty="0" err="1">
                <a:cs typeface="Arial"/>
              </a:rPr>
              <a:t>hasGuid</a:t>
            </a:r>
            <a:r>
              <a:rPr lang="en-US" dirty="0">
                <a:cs typeface="Arial"/>
              </a:rPr>
              <a:t> is closed</a:t>
            </a:r>
          </a:p>
        </p:txBody>
      </p:sp>
      <p:sp>
        <p:nvSpPr>
          <p:cNvPr id="4" name="Content Placeholder 3">
            <a:extLst>
              <a:ext uri="{FF2B5EF4-FFF2-40B4-BE49-F238E27FC236}">
                <a16:creationId xmlns:a16="http://schemas.microsoft.com/office/drawing/2014/main" id="{962463DC-06FA-CF66-8EDA-381ED3D8C72E}"/>
              </a:ext>
            </a:extLst>
          </p:cNvPr>
          <p:cNvSpPr>
            <a:spLocks noGrp="1"/>
          </p:cNvSpPr>
          <p:nvPr>
            <p:ph sz="quarter" idx="11"/>
          </p:nvPr>
        </p:nvSpPr>
        <p:spPr/>
        <p:txBody>
          <a:bodyPr/>
          <a:lstStyle/>
          <a:p>
            <a:endParaRPr lang="en-US"/>
          </a:p>
        </p:txBody>
      </p:sp>
      <p:pic>
        <p:nvPicPr>
          <p:cNvPr id="6" name="Content Placeholder 9">
            <a:extLst>
              <a:ext uri="{FF2B5EF4-FFF2-40B4-BE49-F238E27FC236}">
                <a16:creationId xmlns:a16="http://schemas.microsoft.com/office/drawing/2014/main" id="{8036EFAF-0C10-074D-2E31-411C7397CF37}"/>
              </a:ext>
            </a:extLst>
          </p:cNvPr>
          <p:cNvPicPr>
            <a:picLocks noChangeAspect="1"/>
          </p:cNvPicPr>
          <p:nvPr/>
        </p:nvPicPr>
        <p:blipFill>
          <a:blip r:embed="rId2"/>
          <a:stretch>
            <a:fillRect/>
          </a:stretch>
        </p:blipFill>
        <p:spPr>
          <a:xfrm>
            <a:off x="6230604" y="1944572"/>
            <a:ext cx="5153991" cy="2936046"/>
          </a:xfrm>
          <a:prstGeom prst="rect">
            <a:avLst/>
          </a:prstGeom>
        </p:spPr>
      </p:pic>
      <p:sp>
        <p:nvSpPr>
          <p:cNvPr id="8" name="Ovaal 4">
            <a:extLst>
              <a:ext uri="{FF2B5EF4-FFF2-40B4-BE49-F238E27FC236}">
                <a16:creationId xmlns:a16="http://schemas.microsoft.com/office/drawing/2014/main" id="{2F86FFAE-34CB-6C31-AF96-AAC08271ED53}"/>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spTree>
    <p:extLst>
      <p:ext uri="{BB962C8B-B14F-4D97-AF65-F5344CB8AC3E}">
        <p14:creationId xmlns:p14="http://schemas.microsoft.com/office/powerpoint/2010/main" val="328499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De </a:t>
            </a:r>
            <a:r>
              <a:rPr lang="nl-NL" dirty="0" err="1"/>
              <a:t>underlying</a:t>
            </a:r>
            <a:r>
              <a:rPr lang="nl-NL" dirty="0"/>
              <a:t> steps</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Pijl: rechts 2">
            <a:extLst>
              <a:ext uri="{FF2B5EF4-FFF2-40B4-BE49-F238E27FC236}">
                <a16:creationId xmlns:a16="http://schemas.microsoft.com/office/drawing/2014/main" id="{2BF14DA1-661F-5CB7-5B19-2D2B8902750E}"/>
              </a:ext>
            </a:extLst>
          </p:cNvPr>
          <p:cNvSpPr/>
          <p:nvPr/>
        </p:nvSpPr>
        <p:spPr>
          <a:xfrm>
            <a:off x="652222" y="2813606"/>
            <a:ext cx="1403389"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Revit</a:t>
            </a:r>
            <a:r>
              <a:rPr lang="nl-NL" dirty="0"/>
              <a:t> model</a:t>
            </a:r>
          </a:p>
        </p:txBody>
      </p:sp>
      <p:sp>
        <p:nvSpPr>
          <p:cNvPr id="5" name="Pijl: rechts 4">
            <a:extLst>
              <a:ext uri="{FF2B5EF4-FFF2-40B4-BE49-F238E27FC236}">
                <a16:creationId xmlns:a16="http://schemas.microsoft.com/office/drawing/2014/main" id="{80E19590-DD7C-5DB7-A3E5-316B3101E4B2}"/>
              </a:ext>
            </a:extLst>
          </p:cNvPr>
          <p:cNvSpPr/>
          <p:nvPr/>
        </p:nvSpPr>
        <p:spPr>
          <a:xfrm>
            <a:off x="2118287" y="2813606"/>
            <a:ext cx="127619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IFC</a:t>
            </a:r>
          </a:p>
        </p:txBody>
      </p:sp>
      <p:sp>
        <p:nvSpPr>
          <p:cNvPr id="6" name="Pijl: rechts 5">
            <a:extLst>
              <a:ext uri="{FF2B5EF4-FFF2-40B4-BE49-F238E27FC236}">
                <a16:creationId xmlns:a16="http://schemas.microsoft.com/office/drawing/2014/main" id="{94369FF1-8375-6456-02DA-6E8A1F57478C}"/>
              </a:ext>
            </a:extLst>
          </p:cNvPr>
          <p:cNvSpPr/>
          <p:nvPr/>
        </p:nvSpPr>
        <p:spPr>
          <a:xfrm>
            <a:off x="5137022" y="2824843"/>
            <a:ext cx="1402978"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RDF</a:t>
            </a:r>
          </a:p>
        </p:txBody>
      </p:sp>
      <p:sp>
        <p:nvSpPr>
          <p:cNvPr id="7" name="Pijl: rechts 6">
            <a:extLst>
              <a:ext uri="{FF2B5EF4-FFF2-40B4-BE49-F238E27FC236}">
                <a16:creationId xmlns:a16="http://schemas.microsoft.com/office/drawing/2014/main" id="{089ED333-AC11-5346-BE9A-34436DAE0E0D}"/>
              </a:ext>
            </a:extLst>
          </p:cNvPr>
          <p:cNvSpPr/>
          <p:nvPr/>
        </p:nvSpPr>
        <p:spPr>
          <a:xfrm>
            <a:off x="7185488" y="2822298"/>
            <a:ext cx="206210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Python 2</a:t>
            </a:r>
          </a:p>
        </p:txBody>
      </p:sp>
      <p:sp>
        <p:nvSpPr>
          <p:cNvPr id="8" name="Pijl: rechts 7">
            <a:extLst>
              <a:ext uri="{FF2B5EF4-FFF2-40B4-BE49-F238E27FC236}">
                <a16:creationId xmlns:a16="http://schemas.microsoft.com/office/drawing/2014/main" id="{C45C5163-9771-9C22-6CA4-12476AD36086}"/>
              </a:ext>
            </a:extLst>
          </p:cNvPr>
          <p:cNvSpPr/>
          <p:nvPr/>
        </p:nvSpPr>
        <p:spPr>
          <a:xfrm rot="5400000">
            <a:off x="5945038" y="2056698"/>
            <a:ext cx="1718884" cy="3922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SHACL</a:t>
            </a:r>
          </a:p>
        </p:txBody>
      </p:sp>
      <p:sp>
        <p:nvSpPr>
          <p:cNvPr id="9" name="Ovaal 8">
            <a:extLst>
              <a:ext uri="{FF2B5EF4-FFF2-40B4-BE49-F238E27FC236}">
                <a16:creationId xmlns:a16="http://schemas.microsoft.com/office/drawing/2014/main" id="{60C59D0C-7F34-5328-F8A3-2C3D5BD21F19}"/>
              </a:ext>
            </a:extLst>
          </p:cNvPr>
          <p:cNvSpPr/>
          <p:nvPr/>
        </p:nvSpPr>
        <p:spPr>
          <a:xfrm>
            <a:off x="9491655" y="2355525"/>
            <a:ext cx="1649737" cy="1513469"/>
          </a:xfrm>
          <a:prstGeom prst="ellipse">
            <a:avLst/>
          </a:prstGeom>
          <a:ln>
            <a:solidFill>
              <a:schemeClr val="bg2">
                <a:lumMod val="50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l-NL" dirty="0"/>
              <a:t>validation report</a:t>
            </a:r>
          </a:p>
        </p:txBody>
      </p:sp>
      <p:sp>
        <p:nvSpPr>
          <p:cNvPr id="10" name="Pijl: rechts 9">
            <a:extLst>
              <a:ext uri="{FF2B5EF4-FFF2-40B4-BE49-F238E27FC236}">
                <a16:creationId xmlns:a16="http://schemas.microsoft.com/office/drawing/2014/main" id="{B36FCB04-634F-6EE4-927B-CF1BA9893A16}"/>
              </a:ext>
            </a:extLst>
          </p:cNvPr>
          <p:cNvSpPr/>
          <p:nvPr/>
        </p:nvSpPr>
        <p:spPr>
          <a:xfrm rot="5400000">
            <a:off x="5176684" y="4711632"/>
            <a:ext cx="1604608" cy="496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SPARQL</a:t>
            </a:r>
          </a:p>
        </p:txBody>
      </p:sp>
      <p:sp>
        <p:nvSpPr>
          <p:cNvPr id="12" name="Rechthoek 11">
            <a:extLst>
              <a:ext uri="{FF2B5EF4-FFF2-40B4-BE49-F238E27FC236}">
                <a16:creationId xmlns:a16="http://schemas.microsoft.com/office/drawing/2014/main" id="{1E73C250-1527-603B-7D87-A98B46B924CC}"/>
              </a:ext>
            </a:extLst>
          </p:cNvPr>
          <p:cNvSpPr/>
          <p:nvPr/>
        </p:nvSpPr>
        <p:spPr>
          <a:xfrm>
            <a:off x="4986298" y="1204210"/>
            <a:ext cx="2100971" cy="4683269"/>
          </a:xfrm>
          <a:prstGeom prst="rect">
            <a:avLst/>
          </a:prstGeom>
          <a:noFill/>
          <a:ln w="19050">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
        <p:nvSpPr>
          <p:cNvPr id="13" name="Rechthoek 12">
            <a:extLst>
              <a:ext uri="{FF2B5EF4-FFF2-40B4-BE49-F238E27FC236}">
                <a16:creationId xmlns:a16="http://schemas.microsoft.com/office/drawing/2014/main" id="{F8425492-1027-AF53-46FF-0C1AB39AE994}"/>
              </a:ext>
            </a:extLst>
          </p:cNvPr>
          <p:cNvSpPr/>
          <p:nvPr/>
        </p:nvSpPr>
        <p:spPr>
          <a:xfrm>
            <a:off x="652222" y="3886553"/>
            <a:ext cx="5826839" cy="16855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the</a:t>
            </a:r>
            <a:r>
              <a:rPr lang="nl-NL" dirty="0"/>
              <a:t> model of </a:t>
            </a:r>
            <a:r>
              <a:rPr lang="nl-NL" dirty="0" err="1"/>
              <a:t>the</a:t>
            </a:r>
            <a:r>
              <a:rPr lang="nl-NL" dirty="0"/>
              <a:t> building/object</a:t>
            </a:r>
          </a:p>
        </p:txBody>
      </p:sp>
      <p:sp>
        <p:nvSpPr>
          <p:cNvPr id="14" name="Rechthoek 13">
            <a:extLst>
              <a:ext uri="{FF2B5EF4-FFF2-40B4-BE49-F238E27FC236}">
                <a16:creationId xmlns:a16="http://schemas.microsoft.com/office/drawing/2014/main" id="{9448B57C-F5A4-AEFA-122A-DFF09EB74573}"/>
              </a:ext>
            </a:extLst>
          </p:cNvPr>
          <p:cNvSpPr/>
          <p:nvPr/>
        </p:nvSpPr>
        <p:spPr>
          <a:xfrm rot="5400000">
            <a:off x="4837427" y="4457214"/>
            <a:ext cx="1230810" cy="6316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Retrieve</a:t>
            </a:r>
            <a:r>
              <a:rPr lang="nl-NL" dirty="0"/>
              <a:t> data </a:t>
            </a:r>
          </a:p>
          <a:p>
            <a:pPr algn="ctr"/>
            <a:endParaRPr lang="nl-NL" dirty="0"/>
          </a:p>
        </p:txBody>
      </p:sp>
      <p:sp>
        <p:nvSpPr>
          <p:cNvPr id="15" name="Rechthoek 14">
            <a:extLst>
              <a:ext uri="{FF2B5EF4-FFF2-40B4-BE49-F238E27FC236}">
                <a16:creationId xmlns:a16="http://schemas.microsoft.com/office/drawing/2014/main" id="{E8CDE6DC-D889-9DE9-5FD3-20C9EA913B72}"/>
              </a:ext>
            </a:extLst>
          </p:cNvPr>
          <p:cNvSpPr/>
          <p:nvPr/>
        </p:nvSpPr>
        <p:spPr>
          <a:xfrm rot="5400000">
            <a:off x="5639361" y="1787681"/>
            <a:ext cx="1398458" cy="63162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Validate</a:t>
            </a:r>
            <a:endParaRPr lang="nl-NL" dirty="0"/>
          </a:p>
          <a:p>
            <a:pPr algn="ctr"/>
            <a:r>
              <a:rPr lang="nl-NL" dirty="0"/>
              <a:t>The data </a:t>
            </a:r>
          </a:p>
          <a:p>
            <a:pPr algn="ctr"/>
            <a:endParaRPr lang="nl-NL" dirty="0"/>
          </a:p>
        </p:txBody>
      </p:sp>
      <p:sp>
        <p:nvSpPr>
          <p:cNvPr id="16" name="Rechthoek 15">
            <a:extLst>
              <a:ext uri="{FF2B5EF4-FFF2-40B4-BE49-F238E27FC236}">
                <a16:creationId xmlns:a16="http://schemas.microsoft.com/office/drawing/2014/main" id="{733BB036-B6B9-C5C5-1F5D-5465D704989E}"/>
              </a:ext>
            </a:extLst>
          </p:cNvPr>
          <p:cNvSpPr/>
          <p:nvPr/>
        </p:nvSpPr>
        <p:spPr>
          <a:xfrm>
            <a:off x="7172607" y="3905279"/>
            <a:ext cx="2074988" cy="78166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Data </a:t>
            </a:r>
            <a:r>
              <a:rPr lang="nl-NL" dirty="0" err="1"/>
              <a:t>verification</a:t>
            </a:r>
            <a:r>
              <a:rPr lang="nl-NL" dirty="0"/>
              <a:t> (SHACL) of </a:t>
            </a:r>
            <a:r>
              <a:rPr lang="nl-NL" dirty="0" err="1"/>
              <a:t>the</a:t>
            </a:r>
            <a:r>
              <a:rPr lang="nl-NL" dirty="0"/>
              <a:t> RDF data</a:t>
            </a:r>
          </a:p>
        </p:txBody>
      </p:sp>
      <p:sp>
        <p:nvSpPr>
          <p:cNvPr id="17" name="Rechthoek 16">
            <a:extLst>
              <a:ext uri="{FF2B5EF4-FFF2-40B4-BE49-F238E27FC236}">
                <a16:creationId xmlns:a16="http://schemas.microsoft.com/office/drawing/2014/main" id="{EA8662EF-1D91-FD69-1FD7-3879D2D9E2CA}"/>
              </a:ext>
            </a:extLst>
          </p:cNvPr>
          <p:cNvSpPr/>
          <p:nvPr/>
        </p:nvSpPr>
        <p:spPr>
          <a:xfrm>
            <a:off x="9349219" y="3886553"/>
            <a:ext cx="2074988" cy="11654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Report </a:t>
            </a:r>
            <a:r>
              <a:rPr lang="nl-NL" dirty="0" err="1"/>
              <a:t>with</a:t>
            </a:r>
            <a:r>
              <a:rPr lang="nl-NL" dirty="0"/>
              <a:t> missing/</a:t>
            </a:r>
            <a:r>
              <a:rPr lang="nl-NL" dirty="0" err="1"/>
              <a:t>wrongly</a:t>
            </a:r>
            <a:r>
              <a:rPr lang="nl-NL" dirty="0"/>
              <a:t> </a:t>
            </a:r>
            <a:r>
              <a:rPr lang="nl-NL" dirty="0" err="1"/>
              <a:t>completed</a:t>
            </a:r>
            <a:r>
              <a:rPr lang="nl-NL" dirty="0"/>
              <a:t> </a:t>
            </a:r>
            <a:r>
              <a:rPr lang="nl-NL" dirty="0" err="1"/>
              <a:t>parts</a:t>
            </a:r>
            <a:endParaRPr lang="nl-NL" dirty="0"/>
          </a:p>
        </p:txBody>
      </p:sp>
      <p:sp>
        <p:nvSpPr>
          <p:cNvPr id="18" name="Pijl: rechts 17">
            <a:extLst>
              <a:ext uri="{FF2B5EF4-FFF2-40B4-BE49-F238E27FC236}">
                <a16:creationId xmlns:a16="http://schemas.microsoft.com/office/drawing/2014/main" id="{C6D6A254-D8E4-BDCA-3BF5-D5DD5053510D}"/>
              </a:ext>
            </a:extLst>
          </p:cNvPr>
          <p:cNvSpPr/>
          <p:nvPr/>
        </p:nvSpPr>
        <p:spPr>
          <a:xfrm>
            <a:off x="3458589" y="2791833"/>
            <a:ext cx="1489597" cy="1028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Python 1</a:t>
            </a:r>
          </a:p>
        </p:txBody>
      </p:sp>
      <p:sp>
        <p:nvSpPr>
          <p:cNvPr id="19" name="Rechthoek 18">
            <a:extLst>
              <a:ext uri="{FF2B5EF4-FFF2-40B4-BE49-F238E27FC236}">
                <a16:creationId xmlns:a16="http://schemas.microsoft.com/office/drawing/2014/main" id="{219E3B1D-A1BB-30DD-B6D3-18F4569C8614}"/>
              </a:ext>
            </a:extLst>
          </p:cNvPr>
          <p:cNvSpPr/>
          <p:nvPr/>
        </p:nvSpPr>
        <p:spPr>
          <a:xfrm>
            <a:off x="3457965" y="1965925"/>
            <a:ext cx="1424104" cy="78166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Converter IFC/RDF</a:t>
            </a:r>
          </a:p>
        </p:txBody>
      </p:sp>
      <p:sp>
        <p:nvSpPr>
          <p:cNvPr id="20" name="Rechthoek 19">
            <a:extLst>
              <a:ext uri="{FF2B5EF4-FFF2-40B4-BE49-F238E27FC236}">
                <a16:creationId xmlns:a16="http://schemas.microsoft.com/office/drawing/2014/main" id="{3EACE04E-BE91-150C-1AEF-3A404104BBB8}"/>
              </a:ext>
            </a:extLst>
          </p:cNvPr>
          <p:cNvSpPr/>
          <p:nvPr/>
        </p:nvSpPr>
        <p:spPr>
          <a:xfrm>
            <a:off x="4986298" y="5864741"/>
            <a:ext cx="2100970" cy="30205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Linked data</a:t>
            </a:r>
          </a:p>
        </p:txBody>
      </p:sp>
      <p:sp>
        <p:nvSpPr>
          <p:cNvPr id="4" name="Pijl: rechts 3">
            <a:extLst>
              <a:ext uri="{FF2B5EF4-FFF2-40B4-BE49-F238E27FC236}">
                <a16:creationId xmlns:a16="http://schemas.microsoft.com/office/drawing/2014/main" id="{BA7C8A4B-0C58-FC4E-3F71-0B174C3C0F27}"/>
              </a:ext>
            </a:extLst>
          </p:cNvPr>
          <p:cNvSpPr/>
          <p:nvPr/>
        </p:nvSpPr>
        <p:spPr>
          <a:xfrm rot="5400000">
            <a:off x="4361818" y="2011947"/>
            <a:ext cx="1607609" cy="3922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err="1"/>
              <a:t>Ontology</a:t>
            </a:r>
            <a:endParaRPr lang="nl-NL" dirty="0"/>
          </a:p>
        </p:txBody>
      </p:sp>
      <p:sp>
        <p:nvSpPr>
          <p:cNvPr id="21" name="Rechthoek 20">
            <a:extLst>
              <a:ext uri="{FF2B5EF4-FFF2-40B4-BE49-F238E27FC236}">
                <a16:creationId xmlns:a16="http://schemas.microsoft.com/office/drawing/2014/main" id="{E75BAC1C-CDA9-5FEF-0145-8F393B968ED7}"/>
              </a:ext>
            </a:extLst>
          </p:cNvPr>
          <p:cNvSpPr/>
          <p:nvPr/>
        </p:nvSpPr>
        <p:spPr>
          <a:xfrm rot="5400000">
            <a:off x="4834858" y="1898042"/>
            <a:ext cx="1398458" cy="4080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a:t>
            </a:r>
            <a:r>
              <a:rPr lang="nl-NL" dirty="0" err="1"/>
              <a:t>lay</a:t>
            </a:r>
            <a:r>
              <a:rPr lang="nl-NL" dirty="0"/>
              <a:t> out’</a:t>
            </a:r>
          </a:p>
        </p:txBody>
      </p:sp>
      <p:sp>
        <p:nvSpPr>
          <p:cNvPr id="11" name="Ovaal 10">
            <a:extLst>
              <a:ext uri="{FF2B5EF4-FFF2-40B4-BE49-F238E27FC236}">
                <a16:creationId xmlns:a16="http://schemas.microsoft.com/office/drawing/2014/main" id="{387E18F3-4699-86DB-61EF-8C1330AC28CA}"/>
              </a:ext>
            </a:extLst>
          </p:cNvPr>
          <p:cNvSpPr/>
          <p:nvPr/>
        </p:nvSpPr>
        <p:spPr>
          <a:xfrm>
            <a:off x="3930655" y="1549508"/>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sp>
        <p:nvSpPr>
          <p:cNvPr id="22" name="Ovaal 21">
            <a:extLst>
              <a:ext uri="{FF2B5EF4-FFF2-40B4-BE49-F238E27FC236}">
                <a16:creationId xmlns:a16="http://schemas.microsoft.com/office/drawing/2014/main" id="{9A939B48-148C-6952-5D51-9B37AFEC3873}"/>
              </a:ext>
            </a:extLst>
          </p:cNvPr>
          <p:cNvSpPr/>
          <p:nvPr/>
        </p:nvSpPr>
        <p:spPr>
          <a:xfrm>
            <a:off x="6392990" y="3472349"/>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2</a:t>
            </a:r>
          </a:p>
        </p:txBody>
      </p:sp>
      <p:sp>
        <p:nvSpPr>
          <p:cNvPr id="23" name="Ovaal 22">
            <a:extLst>
              <a:ext uri="{FF2B5EF4-FFF2-40B4-BE49-F238E27FC236}">
                <a16:creationId xmlns:a16="http://schemas.microsoft.com/office/drawing/2014/main" id="{D5911FD1-2073-67EF-4EF2-D443E57D5732}"/>
              </a:ext>
            </a:extLst>
          </p:cNvPr>
          <p:cNvSpPr/>
          <p:nvPr/>
        </p:nvSpPr>
        <p:spPr>
          <a:xfrm>
            <a:off x="7829870" y="2636186"/>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3</a:t>
            </a:r>
          </a:p>
        </p:txBody>
      </p:sp>
      <p:sp>
        <p:nvSpPr>
          <p:cNvPr id="24" name="Ovaal 23">
            <a:extLst>
              <a:ext uri="{FF2B5EF4-FFF2-40B4-BE49-F238E27FC236}">
                <a16:creationId xmlns:a16="http://schemas.microsoft.com/office/drawing/2014/main" id="{91199834-504A-ED2F-6F61-60BDA6CB7313}"/>
              </a:ext>
            </a:extLst>
          </p:cNvPr>
          <p:cNvSpPr/>
          <p:nvPr/>
        </p:nvSpPr>
        <p:spPr>
          <a:xfrm>
            <a:off x="10190593" y="187587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4</a:t>
            </a:r>
          </a:p>
        </p:txBody>
      </p:sp>
      <p:sp>
        <p:nvSpPr>
          <p:cNvPr id="25" name="Ovaal 24">
            <a:extLst>
              <a:ext uri="{FF2B5EF4-FFF2-40B4-BE49-F238E27FC236}">
                <a16:creationId xmlns:a16="http://schemas.microsoft.com/office/drawing/2014/main" id="{94165B84-E86C-643E-176A-957AB9BE4229}"/>
              </a:ext>
            </a:extLst>
          </p:cNvPr>
          <p:cNvSpPr/>
          <p:nvPr/>
        </p:nvSpPr>
        <p:spPr>
          <a:xfrm>
            <a:off x="6206341" y="5075978"/>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5</a:t>
            </a:r>
          </a:p>
        </p:txBody>
      </p:sp>
    </p:spTree>
    <p:extLst>
      <p:ext uri="{BB962C8B-B14F-4D97-AF65-F5344CB8AC3E}">
        <p14:creationId xmlns:p14="http://schemas.microsoft.com/office/powerpoint/2010/main" val="991624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A7D5-BB93-61E0-CA60-8A29B1E426DE}"/>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DF67A198-7E9F-1D9D-BAD2-CF8869C97AAD}"/>
              </a:ext>
            </a:extLst>
          </p:cNvPr>
          <p:cNvSpPr>
            <a:spLocks noGrp="1"/>
          </p:cNvSpPr>
          <p:nvPr>
            <p:ph type="body" sz="quarter" idx="10"/>
          </p:nvPr>
        </p:nvSpPr>
        <p:spPr/>
        <p:txBody>
          <a:bodyPr lIns="0" tIns="45720" rIns="91440" bIns="45720" anchor="t"/>
          <a:lstStyle/>
          <a:p>
            <a:r>
              <a:rPr lang="en-US" dirty="0">
                <a:cs typeface="Arial"/>
              </a:rPr>
              <a:t>Several types of constraints are possible</a:t>
            </a:r>
          </a:p>
          <a:p>
            <a:r>
              <a:rPr lang="en-US" dirty="0">
                <a:cs typeface="Arial"/>
              </a:rPr>
              <a:t>For example, the examples to the right (top 2) show a pattern check. </a:t>
            </a:r>
          </a:p>
          <a:p>
            <a:r>
              <a:rPr lang="en-US" dirty="0">
                <a:cs typeface="Arial"/>
              </a:rPr>
              <a:t>The last example shows that the </a:t>
            </a:r>
            <a:r>
              <a:rPr lang="en-US" dirty="0" err="1">
                <a:cs typeface="Arial"/>
              </a:rPr>
              <a:t>reusabilityPotential</a:t>
            </a:r>
            <a:r>
              <a:rPr lang="en-US" dirty="0">
                <a:cs typeface="Arial"/>
              </a:rPr>
              <a:t> property must have at least 1 as its completion. If the data completion is lower than 1, it will appear among the error messages. </a:t>
            </a:r>
          </a:p>
        </p:txBody>
      </p:sp>
      <p:pic>
        <p:nvPicPr>
          <p:cNvPr id="5" name="Content Placeholder 4">
            <a:extLst>
              <a:ext uri="{FF2B5EF4-FFF2-40B4-BE49-F238E27FC236}">
                <a16:creationId xmlns:a16="http://schemas.microsoft.com/office/drawing/2014/main" id="{E9776D92-D0D4-0906-F4EA-17F4B89016A0}"/>
              </a:ext>
            </a:extLst>
          </p:cNvPr>
          <p:cNvPicPr>
            <a:picLocks noGrp="1" noChangeAspect="1"/>
          </p:cNvPicPr>
          <p:nvPr>
            <p:ph sz="quarter" idx="11"/>
          </p:nvPr>
        </p:nvPicPr>
        <p:blipFill>
          <a:blip r:embed="rId2"/>
          <a:stretch>
            <a:fillRect/>
          </a:stretch>
        </p:blipFill>
        <p:spPr>
          <a:xfrm>
            <a:off x="5637062" y="1237134"/>
            <a:ext cx="6437312" cy="1312391"/>
          </a:xfrm>
        </p:spPr>
      </p:pic>
      <p:pic>
        <p:nvPicPr>
          <p:cNvPr id="6" name="Picture 5">
            <a:extLst>
              <a:ext uri="{FF2B5EF4-FFF2-40B4-BE49-F238E27FC236}">
                <a16:creationId xmlns:a16="http://schemas.microsoft.com/office/drawing/2014/main" id="{7EB2F373-4D6E-B9AC-A114-6DE0B7AC405D}"/>
              </a:ext>
            </a:extLst>
          </p:cNvPr>
          <p:cNvPicPr>
            <a:picLocks noChangeAspect="1"/>
          </p:cNvPicPr>
          <p:nvPr/>
        </p:nvPicPr>
        <p:blipFill>
          <a:blip r:embed="rId3"/>
          <a:stretch>
            <a:fillRect/>
          </a:stretch>
        </p:blipFill>
        <p:spPr>
          <a:xfrm>
            <a:off x="5623908" y="2703060"/>
            <a:ext cx="6435423" cy="1415597"/>
          </a:xfrm>
          <a:prstGeom prst="rect">
            <a:avLst/>
          </a:prstGeom>
        </p:spPr>
      </p:pic>
      <p:pic>
        <p:nvPicPr>
          <p:cNvPr id="7" name="Picture 6">
            <a:extLst>
              <a:ext uri="{FF2B5EF4-FFF2-40B4-BE49-F238E27FC236}">
                <a16:creationId xmlns:a16="http://schemas.microsoft.com/office/drawing/2014/main" id="{96BF7319-D546-3CAD-B32E-B27B281B4F64}"/>
              </a:ext>
            </a:extLst>
          </p:cNvPr>
          <p:cNvPicPr>
            <a:picLocks noChangeAspect="1"/>
          </p:cNvPicPr>
          <p:nvPr/>
        </p:nvPicPr>
        <p:blipFill>
          <a:blip r:embed="rId4"/>
          <a:stretch>
            <a:fillRect/>
          </a:stretch>
        </p:blipFill>
        <p:spPr>
          <a:xfrm>
            <a:off x="5618162" y="4284965"/>
            <a:ext cx="5733295" cy="1819880"/>
          </a:xfrm>
          <a:prstGeom prst="rect">
            <a:avLst/>
          </a:prstGeom>
        </p:spPr>
      </p:pic>
      <p:sp>
        <p:nvSpPr>
          <p:cNvPr id="9" name="Ovaal 4">
            <a:extLst>
              <a:ext uri="{FF2B5EF4-FFF2-40B4-BE49-F238E27FC236}">
                <a16:creationId xmlns:a16="http://schemas.microsoft.com/office/drawing/2014/main" id="{D374BFE8-00F6-9870-D7DA-F16398F99223}"/>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spTree>
    <p:extLst>
      <p:ext uri="{BB962C8B-B14F-4D97-AF65-F5344CB8AC3E}">
        <p14:creationId xmlns:p14="http://schemas.microsoft.com/office/powerpoint/2010/main" val="3505388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6E2B-A8DF-E605-8681-71C1C71C2B8B}"/>
              </a:ext>
            </a:extLst>
          </p:cNvPr>
          <p:cNvSpPr>
            <a:spLocks noGrp="1"/>
          </p:cNvSpPr>
          <p:nvPr>
            <p:ph type="title"/>
          </p:nvPr>
        </p:nvSpPr>
        <p:spPr/>
        <p:txBody>
          <a:bodyPr vert="horz" lIns="0" tIns="45720" rIns="91440" bIns="45720" anchor="t"/>
          <a:lstStyle/>
          <a:p>
            <a:r>
              <a:rPr lang="en-US">
                <a:cs typeface="Arial"/>
              </a:rPr>
              <a:t>SHACL</a:t>
            </a:r>
            <a:endParaRPr lang="en-US"/>
          </a:p>
        </p:txBody>
      </p:sp>
      <p:sp>
        <p:nvSpPr>
          <p:cNvPr id="3" name="Text Placeholder 2">
            <a:extLst>
              <a:ext uri="{FF2B5EF4-FFF2-40B4-BE49-F238E27FC236}">
                <a16:creationId xmlns:a16="http://schemas.microsoft.com/office/drawing/2014/main" id="{0F10632D-C575-7819-FA11-9A8714E0A60C}"/>
              </a:ext>
            </a:extLst>
          </p:cNvPr>
          <p:cNvSpPr>
            <a:spLocks noGrp="1"/>
          </p:cNvSpPr>
          <p:nvPr>
            <p:ph type="body" sz="quarter" idx="10"/>
          </p:nvPr>
        </p:nvSpPr>
        <p:spPr/>
        <p:txBody>
          <a:bodyPr lIns="0" tIns="45720" rIns="91440" bIns="45720" anchor="t"/>
          <a:lstStyle/>
          <a:p>
            <a:r>
              <a:rPr lang="en-US" dirty="0">
                <a:cs typeface="Arial"/>
              </a:rPr>
              <a:t>If you want to test the SHACL you created, you can do so by using the playground (see slide 27). </a:t>
            </a:r>
          </a:p>
          <a:p>
            <a:r>
              <a:rPr lang="en-US" dirty="0">
                <a:cs typeface="Arial"/>
              </a:rPr>
              <a:t>When you make modifications to the DPP SHACL, it can be tested using the </a:t>
            </a:r>
            <a:r>
              <a:rPr lang="en-US" dirty="0" err="1">
                <a:cs typeface="Arial"/>
              </a:rPr>
              <a:t>pySHACL</a:t>
            </a:r>
            <a:r>
              <a:rPr lang="en-US" dirty="0">
                <a:cs typeface="Arial"/>
              </a:rPr>
              <a:t> code and previously named RDF files. These are available in the </a:t>
            </a:r>
            <a:r>
              <a:rPr lang="en-US" dirty="0" err="1">
                <a:cs typeface="Arial"/>
              </a:rPr>
              <a:t>Github</a:t>
            </a:r>
            <a:r>
              <a:rPr lang="en-US" dirty="0">
                <a:cs typeface="Arial"/>
              </a:rPr>
              <a:t> (the </a:t>
            </a:r>
            <a:r>
              <a:rPr lang="en-US" dirty="0" err="1">
                <a:cs typeface="Arial"/>
              </a:rPr>
              <a:t>pySHACL</a:t>
            </a:r>
            <a:r>
              <a:rPr lang="en-US" dirty="0">
                <a:cs typeface="Arial"/>
              </a:rPr>
              <a:t> script is also named starting on slide 14).</a:t>
            </a:r>
          </a:p>
          <a:p>
            <a:r>
              <a:rPr lang="en-US" dirty="0">
                <a:cs typeface="Arial"/>
              </a:rPr>
              <a:t>Again if you can't figure it out or have a hard time coming up with examples: </a:t>
            </a:r>
            <a:r>
              <a:rPr lang="en-US" dirty="0" err="1">
                <a:cs typeface="Arial"/>
              </a:rPr>
              <a:t>chatgpt</a:t>
            </a:r>
            <a:r>
              <a:rPr lang="en-US" dirty="0">
                <a:cs typeface="Arial"/>
              </a:rPr>
              <a:t> can help. It does not work perfectly for SHACL, but can help with understanding and applying the basics.</a:t>
            </a:r>
          </a:p>
        </p:txBody>
      </p:sp>
      <p:sp>
        <p:nvSpPr>
          <p:cNvPr id="4" name="Content Placeholder 3">
            <a:extLst>
              <a:ext uri="{FF2B5EF4-FFF2-40B4-BE49-F238E27FC236}">
                <a16:creationId xmlns:a16="http://schemas.microsoft.com/office/drawing/2014/main" id="{EE78D82E-F28D-4E00-7D37-E52161F2EAD2}"/>
              </a:ext>
            </a:extLst>
          </p:cNvPr>
          <p:cNvSpPr>
            <a:spLocks noGrp="1"/>
          </p:cNvSpPr>
          <p:nvPr>
            <p:ph sz="quarter" idx="11"/>
          </p:nvPr>
        </p:nvSpPr>
        <p:spPr/>
        <p:txBody>
          <a:bodyPr/>
          <a:lstStyle/>
          <a:p>
            <a:endParaRPr lang="en-US"/>
          </a:p>
        </p:txBody>
      </p:sp>
      <p:sp>
        <p:nvSpPr>
          <p:cNvPr id="6" name="Ovaal 4">
            <a:extLst>
              <a:ext uri="{FF2B5EF4-FFF2-40B4-BE49-F238E27FC236}">
                <a16:creationId xmlns:a16="http://schemas.microsoft.com/office/drawing/2014/main" id="{5A759A80-9FAB-8787-C7B4-60483B1607D5}"/>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Arial"/>
              </a:rPr>
              <a:t>6</a:t>
            </a:r>
          </a:p>
        </p:txBody>
      </p:sp>
    </p:spTree>
    <p:extLst>
      <p:ext uri="{BB962C8B-B14F-4D97-AF65-F5344CB8AC3E}">
        <p14:creationId xmlns:p14="http://schemas.microsoft.com/office/powerpoint/2010/main" val="4070960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D0743-91E8-4AF2-F40F-F57158032BB4}"/>
              </a:ext>
            </a:extLst>
          </p:cNvPr>
          <p:cNvSpPr>
            <a:spLocks noGrp="1"/>
          </p:cNvSpPr>
          <p:nvPr>
            <p:ph type="title"/>
          </p:nvPr>
        </p:nvSpPr>
        <p:spPr/>
        <p:txBody>
          <a:bodyPr vert="horz" lIns="0" tIns="45720" rIns="91440" bIns="45720" anchor="t"/>
          <a:lstStyle/>
          <a:p>
            <a:r>
              <a:rPr lang="en-US" dirty="0">
                <a:cs typeface="Arial"/>
              </a:rPr>
              <a:t>Good luck getting to know the validation process!</a:t>
            </a:r>
            <a:endParaRPr lang="en-US" dirty="0"/>
          </a:p>
        </p:txBody>
      </p:sp>
      <p:sp>
        <p:nvSpPr>
          <p:cNvPr id="3" name="Text Placeholder 2">
            <a:extLst>
              <a:ext uri="{FF2B5EF4-FFF2-40B4-BE49-F238E27FC236}">
                <a16:creationId xmlns:a16="http://schemas.microsoft.com/office/drawing/2014/main" id="{B570A285-2A37-5DE7-BA82-171342504D02}"/>
              </a:ext>
            </a:extLst>
          </p:cNvPr>
          <p:cNvSpPr>
            <a:spLocks noGrp="1"/>
          </p:cNvSpPr>
          <p:nvPr>
            <p:ph type="body" sz="quarter" idx="10"/>
          </p:nvPr>
        </p:nvSpPr>
        <p:spPr/>
        <p:txBody>
          <a:bodyPr lIns="0" tIns="45720" rIns="91440" bIns="45720" anchor="t"/>
          <a:lstStyle/>
          <a:p>
            <a:r>
              <a:rPr lang="en-US" dirty="0">
                <a:cs typeface="Arial"/>
              </a:rPr>
              <a:t>Good luck and especially have fun learning about the validation process and different data forms!</a:t>
            </a:r>
          </a:p>
          <a:p>
            <a:r>
              <a:rPr lang="en-US" dirty="0">
                <a:cs typeface="Arial"/>
              </a:rPr>
              <a:t>Don't be afraid to try things out or look things up on google and </a:t>
            </a:r>
            <a:r>
              <a:rPr lang="en-US" dirty="0" err="1">
                <a:cs typeface="Arial"/>
              </a:rPr>
              <a:t>chatgpt</a:t>
            </a:r>
            <a:r>
              <a:rPr lang="en-US" dirty="0">
                <a:cs typeface="Arial"/>
              </a:rPr>
              <a:t>. Often you are not the first to run into something: many answers can already be found</a:t>
            </a:r>
          </a:p>
          <a:p>
            <a:r>
              <a:rPr lang="en-US" dirty="0">
                <a:cs typeface="Arial"/>
              </a:rPr>
              <a:t>There is no way labeled "correct”. There are multiple ways to go when it comes to coding. Be creative, but don't make it too hard on yourself. Try to reuse existing scripts and formats as much as possible. </a:t>
            </a:r>
          </a:p>
        </p:txBody>
      </p:sp>
      <p:pic>
        <p:nvPicPr>
          <p:cNvPr id="5" name="Content Placeholder 4" descr="Child on swing">
            <a:extLst>
              <a:ext uri="{FF2B5EF4-FFF2-40B4-BE49-F238E27FC236}">
                <a16:creationId xmlns:a16="http://schemas.microsoft.com/office/drawing/2014/main" id="{3DE40473-CE31-6E8A-E2B7-BE3A164F53A4}"/>
              </a:ext>
            </a:extLst>
          </p:cNvPr>
          <p:cNvPicPr>
            <a:picLocks noGrp="1" noChangeAspect="1"/>
          </p:cNvPicPr>
          <p:nvPr>
            <p:ph sz="quarter" idx="11"/>
          </p:nvPr>
        </p:nvPicPr>
        <p:blipFill>
          <a:blip r:embed="rId2"/>
          <a:stretch>
            <a:fillRect/>
          </a:stretch>
        </p:blipFill>
        <p:spPr>
          <a:xfrm>
            <a:off x="6240615" y="1902154"/>
            <a:ext cx="4575175" cy="3048552"/>
          </a:xfrm>
        </p:spPr>
      </p:pic>
    </p:spTree>
    <p:extLst>
      <p:ext uri="{BB962C8B-B14F-4D97-AF65-F5344CB8AC3E}">
        <p14:creationId xmlns:p14="http://schemas.microsoft.com/office/powerpoint/2010/main" val="206863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err="1"/>
              <a:t>Excercise</a:t>
            </a:r>
            <a:endParaRPr lang="nl-NL" dirty="0"/>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303725"/>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5" name="Tekstvak 4">
            <a:extLst>
              <a:ext uri="{FF2B5EF4-FFF2-40B4-BE49-F238E27FC236}">
                <a16:creationId xmlns:a16="http://schemas.microsoft.com/office/drawing/2014/main" id="{40BEEE44-7F2B-BDF1-A14B-33D44B17EE26}"/>
              </a:ext>
            </a:extLst>
          </p:cNvPr>
          <p:cNvSpPr txBox="1"/>
          <p:nvPr/>
        </p:nvSpPr>
        <p:spPr>
          <a:xfrm>
            <a:off x="772888" y="1323280"/>
            <a:ext cx="10472284" cy="2062103"/>
          </a:xfrm>
          <a:prstGeom prst="rect">
            <a:avLst/>
          </a:prstGeom>
          <a:noFill/>
        </p:spPr>
        <p:txBody>
          <a:bodyPr wrap="square">
            <a:spAutoFit/>
          </a:bodyPr>
          <a:lstStyle/>
          <a:p>
            <a:pPr algn="l"/>
            <a:r>
              <a:rPr lang="en-US" sz="1600" dirty="0">
                <a:latin typeface="Söhne"/>
              </a:rPr>
              <a:t>The following slides show the process of arriving at a validation report. Currently a converter is used that does not yet convert the DPP parts to RDF (From IFC to RDF) along with it. These are therefore manually supplemented in the example RDF discussed later in the PowerPoint. </a:t>
            </a:r>
            <a:r>
              <a:rPr lang="en-US" sz="1600" b="1" dirty="0">
                <a:latin typeface="Söhne"/>
              </a:rPr>
              <a:t>If you convert an IFC file yourself it does not yet contain the correct information to comply with the validation process and the DPP parts will come out as an error message. </a:t>
            </a:r>
          </a:p>
          <a:p>
            <a:pPr algn="l"/>
            <a:endParaRPr lang="nl-NL" sz="1600" dirty="0">
              <a:latin typeface="Söhne"/>
            </a:endParaRPr>
          </a:p>
          <a:p>
            <a:pPr algn="l"/>
            <a:r>
              <a:rPr lang="en-US" sz="1600" dirty="0">
                <a:latin typeface="Söhne"/>
              </a:rPr>
              <a:t>If you would like to see how the tool works: use the pre-selected TTL (RDF) file called </a:t>
            </a:r>
            <a:r>
              <a:rPr lang="en-US" sz="1600" dirty="0" err="1">
                <a:highlight>
                  <a:srgbClr val="FFFF00"/>
                </a:highlight>
                <a:latin typeface="Söhne"/>
              </a:rPr>
              <a:t>TestfileX</a:t>
            </a:r>
            <a:r>
              <a:rPr lang="en-US" sz="1600" dirty="0">
                <a:latin typeface="Söhne"/>
              </a:rPr>
              <a:t> available in </a:t>
            </a:r>
            <a:r>
              <a:rPr lang="en-US" sz="1600" dirty="0" err="1">
                <a:latin typeface="Söhne"/>
              </a:rPr>
              <a:t>Github</a:t>
            </a:r>
            <a:r>
              <a:rPr lang="en-US" sz="1600" dirty="0">
                <a:latin typeface="Söhne"/>
              </a:rPr>
              <a:t>. </a:t>
            </a:r>
          </a:p>
          <a:p>
            <a:pPr algn="l"/>
            <a:r>
              <a:rPr lang="en-US" sz="1600" dirty="0">
                <a:latin typeface="Söhne"/>
              </a:rPr>
              <a:t>This can be loaded to go through the validation steps and practice the process. If you want to do this you can skip slides 5 through 12 except for setting up python. </a:t>
            </a:r>
          </a:p>
        </p:txBody>
      </p:sp>
    </p:spTree>
    <p:extLst>
      <p:ext uri="{BB962C8B-B14F-4D97-AF65-F5344CB8AC3E}">
        <p14:creationId xmlns:p14="http://schemas.microsoft.com/office/powerpoint/2010/main" val="361239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Downloads</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5" name="Tekstvak 4">
            <a:extLst>
              <a:ext uri="{FF2B5EF4-FFF2-40B4-BE49-F238E27FC236}">
                <a16:creationId xmlns:a16="http://schemas.microsoft.com/office/drawing/2014/main" id="{40BEEE44-7F2B-BDF1-A14B-33D44B17EE26}"/>
              </a:ext>
            </a:extLst>
          </p:cNvPr>
          <p:cNvSpPr txBox="1"/>
          <p:nvPr/>
        </p:nvSpPr>
        <p:spPr>
          <a:xfrm>
            <a:off x="772888" y="1323280"/>
            <a:ext cx="10472284" cy="3046988"/>
          </a:xfrm>
          <a:prstGeom prst="rect">
            <a:avLst/>
          </a:prstGeom>
          <a:noFill/>
        </p:spPr>
        <p:txBody>
          <a:bodyPr wrap="square">
            <a:spAutoFit/>
          </a:bodyPr>
          <a:lstStyle/>
          <a:p>
            <a:pPr marL="342900" indent="-342900" algn="l">
              <a:buAutoNum type="arabicPeriod"/>
            </a:pPr>
            <a:r>
              <a:rPr lang="nl-NL" sz="1600" b="0" i="0" dirty="0">
                <a:effectLst/>
                <a:latin typeface="Söhne"/>
              </a:rPr>
              <a:t>Download Visual Studio Code (VSC)</a:t>
            </a:r>
          </a:p>
          <a:p>
            <a:pPr algn="l"/>
            <a:r>
              <a:rPr lang="nl-NL" sz="1600" dirty="0">
                <a:latin typeface="YouTube Noto"/>
                <a:hlinkClick r:id="rId3" tooltip="Link delen"/>
              </a:rPr>
              <a:t>        </a:t>
            </a:r>
            <a:r>
              <a:rPr lang="nl-NL" sz="1600" b="0" i="0" u="none" strike="noStrike" dirty="0">
                <a:effectLst/>
                <a:latin typeface="YouTube Noto"/>
                <a:hlinkClick r:id="rId3" tooltip="Link delen"/>
              </a:rPr>
              <a:t>https://youtu.be/9o4gDQvVkLU</a:t>
            </a:r>
            <a:endParaRPr lang="nl-NL" sz="1600" b="0" i="0" dirty="0">
              <a:effectLst/>
              <a:latin typeface="Söhne"/>
            </a:endParaRPr>
          </a:p>
          <a:p>
            <a:pPr marL="342900" indent="-342900" algn="l">
              <a:buAutoNum type="arabicPeriod"/>
            </a:pPr>
            <a:endParaRPr lang="nl-NL" sz="1600" dirty="0">
              <a:latin typeface="Söhne"/>
            </a:endParaRPr>
          </a:p>
          <a:p>
            <a:pPr algn="l"/>
            <a:r>
              <a:rPr lang="en-US" sz="1600" dirty="0">
                <a:latin typeface="Söhne"/>
              </a:rPr>
              <a:t>2.    Follow the steps from the link above and the website below if you are unfamiliar with Python: </a:t>
            </a:r>
          </a:p>
          <a:p>
            <a:pPr algn="l"/>
            <a:r>
              <a:rPr lang="nl-NL" sz="1600" dirty="0">
                <a:latin typeface="Söhne"/>
                <a:hlinkClick r:id="rId4"/>
              </a:rPr>
              <a:t>        https://code.visualstudio.com/docs/python/python-tutorial</a:t>
            </a:r>
            <a:r>
              <a:rPr lang="nl-NL" sz="1600" dirty="0">
                <a:latin typeface="Söhne"/>
              </a:rPr>
              <a:t> </a:t>
            </a:r>
            <a:endParaRPr lang="nl-NL" sz="1600" b="0" i="0" dirty="0">
              <a:effectLst/>
              <a:latin typeface="Söhne"/>
            </a:endParaRPr>
          </a:p>
          <a:p>
            <a:pPr marL="342900" indent="-342900" algn="l">
              <a:buAutoNum type="arabicPeriod"/>
            </a:pPr>
            <a:endParaRPr lang="nl-NL" sz="1600" dirty="0">
              <a:latin typeface="Söhne"/>
            </a:endParaRPr>
          </a:p>
          <a:p>
            <a:pPr algn="l"/>
            <a:r>
              <a:rPr lang="nl-NL" sz="1600" b="0" i="0" dirty="0">
                <a:effectLst/>
                <a:latin typeface="Söhne"/>
              </a:rPr>
              <a:t>3. </a:t>
            </a:r>
            <a:r>
              <a:rPr lang="en-US" sz="1600" b="0" i="0" dirty="0">
                <a:effectLst/>
                <a:latin typeface="Söhne"/>
              </a:rPr>
              <a:t>Download </a:t>
            </a:r>
            <a:r>
              <a:rPr lang="en-US" sz="1600" b="0" i="0" dirty="0" err="1">
                <a:effectLst/>
                <a:latin typeface="Söhne"/>
              </a:rPr>
              <a:t>IFCtoLBD</a:t>
            </a:r>
            <a:r>
              <a:rPr lang="en-US" sz="1600" b="0" i="0" dirty="0">
                <a:effectLst/>
                <a:latin typeface="Söhne"/>
              </a:rPr>
              <a:t> and Namespaces from </a:t>
            </a:r>
            <a:r>
              <a:rPr lang="en-US" sz="1600" b="0" i="0" dirty="0" err="1">
                <a:effectLst/>
                <a:latin typeface="Söhne"/>
              </a:rPr>
              <a:t>github</a:t>
            </a:r>
            <a:r>
              <a:rPr lang="en-US" sz="1600" b="0" i="0" dirty="0">
                <a:effectLst/>
                <a:latin typeface="Söhne"/>
              </a:rPr>
              <a:t>, save in your created environment (e.g. in a specific folder) and open in    </a:t>
            </a:r>
            <a:br>
              <a:rPr lang="en-US" sz="1600" b="0" i="0" dirty="0">
                <a:effectLst/>
                <a:latin typeface="Söhne"/>
              </a:rPr>
            </a:br>
            <a:r>
              <a:rPr lang="en-US" sz="1600" b="0" i="0" dirty="0">
                <a:effectLst/>
                <a:latin typeface="Söhne"/>
              </a:rPr>
              <a:t>     VSC (File -&gt; open file at top left)</a:t>
            </a:r>
          </a:p>
          <a:p>
            <a:pPr algn="l"/>
            <a:r>
              <a:rPr lang="nl-NL" sz="1600" b="0" i="0" dirty="0">
                <a:effectLst/>
                <a:latin typeface="Söhne"/>
                <a:hlinkClick r:id="rId5"/>
              </a:rPr>
              <a:t>        https://github.com/JannekeBosma/DPP</a:t>
            </a:r>
            <a:r>
              <a:rPr lang="nl-NL" sz="1600" b="0" i="0" dirty="0">
                <a:effectLst/>
                <a:latin typeface="Söhne"/>
              </a:rPr>
              <a:t> </a:t>
            </a:r>
          </a:p>
          <a:p>
            <a:pPr marL="342900" indent="-342900" algn="l">
              <a:buAutoNum type="arabicPeriod"/>
            </a:pPr>
            <a:endParaRPr lang="nl-NL" sz="1600" b="0" i="0" dirty="0">
              <a:effectLst/>
              <a:latin typeface="Söhne"/>
            </a:endParaRPr>
          </a:p>
          <a:p>
            <a:pPr algn="l"/>
            <a:r>
              <a:rPr lang="nl-NL" sz="1600" dirty="0">
                <a:latin typeface="Söhne"/>
              </a:rPr>
              <a:t>4. </a:t>
            </a:r>
            <a:r>
              <a:rPr lang="en-US" sz="1600" dirty="0">
                <a:latin typeface="Söhne"/>
              </a:rPr>
              <a:t>Download required packages displayed in </a:t>
            </a:r>
            <a:r>
              <a:rPr lang="en-US" sz="1600" dirty="0" err="1">
                <a:latin typeface="Söhne"/>
              </a:rPr>
              <a:t>IFCtoLBD</a:t>
            </a:r>
            <a:r>
              <a:rPr lang="en-US" sz="1600" dirty="0">
                <a:latin typeface="Söhne"/>
              </a:rPr>
              <a:t> file (see next slide)</a:t>
            </a:r>
          </a:p>
          <a:p>
            <a:pPr algn="l"/>
            <a:endParaRPr lang="nl-NL" sz="1600" b="0" i="0" dirty="0">
              <a:effectLst/>
              <a:latin typeface="Söhne"/>
            </a:endParaRPr>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pic>
        <p:nvPicPr>
          <p:cNvPr id="7" name="Afbeelding 6">
            <a:extLst>
              <a:ext uri="{FF2B5EF4-FFF2-40B4-BE49-F238E27FC236}">
                <a16:creationId xmlns:a16="http://schemas.microsoft.com/office/drawing/2014/main" id="{D72BBCAA-B857-7FBD-06FF-B75D87414B3E}"/>
              </a:ext>
            </a:extLst>
          </p:cNvPr>
          <p:cNvPicPr>
            <a:picLocks noChangeAspect="1"/>
          </p:cNvPicPr>
          <p:nvPr/>
        </p:nvPicPr>
        <p:blipFill>
          <a:blip r:embed="rId6"/>
          <a:stretch>
            <a:fillRect/>
          </a:stretch>
        </p:blipFill>
        <p:spPr>
          <a:xfrm>
            <a:off x="653679" y="4626779"/>
            <a:ext cx="2170569" cy="539505"/>
          </a:xfrm>
          <a:prstGeom prst="rect">
            <a:avLst/>
          </a:prstGeom>
        </p:spPr>
      </p:pic>
      <p:pic>
        <p:nvPicPr>
          <p:cNvPr id="10" name="Afbeelding 9">
            <a:extLst>
              <a:ext uri="{FF2B5EF4-FFF2-40B4-BE49-F238E27FC236}">
                <a16:creationId xmlns:a16="http://schemas.microsoft.com/office/drawing/2014/main" id="{1348F7BB-BA51-CF3A-F363-7285EC19F8D1}"/>
              </a:ext>
            </a:extLst>
          </p:cNvPr>
          <p:cNvPicPr>
            <a:picLocks noChangeAspect="1"/>
          </p:cNvPicPr>
          <p:nvPr/>
        </p:nvPicPr>
        <p:blipFill>
          <a:blip r:embed="rId7"/>
          <a:stretch>
            <a:fillRect/>
          </a:stretch>
        </p:blipFill>
        <p:spPr>
          <a:xfrm>
            <a:off x="3708725" y="4153307"/>
            <a:ext cx="2571779" cy="1561857"/>
          </a:xfrm>
          <a:prstGeom prst="rect">
            <a:avLst/>
          </a:prstGeom>
        </p:spPr>
      </p:pic>
      <p:cxnSp>
        <p:nvCxnSpPr>
          <p:cNvPr id="12" name="Rechte verbindingslijn met pijl 11">
            <a:extLst>
              <a:ext uri="{FF2B5EF4-FFF2-40B4-BE49-F238E27FC236}">
                <a16:creationId xmlns:a16="http://schemas.microsoft.com/office/drawing/2014/main" id="{41476F61-CD69-D03C-B7C9-373381E3C34F}"/>
              </a:ext>
            </a:extLst>
          </p:cNvPr>
          <p:cNvCxnSpPr/>
          <p:nvPr/>
        </p:nvCxnSpPr>
        <p:spPr>
          <a:xfrm>
            <a:off x="3208275" y="4531567"/>
            <a:ext cx="4258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BAEA0D44-7839-AEFA-9A19-C42F3BD8A235}"/>
              </a:ext>
            </a:extLst>
          </p:cNvPr>
          <p:cNvCxnSpPr>
            <a:cxnSpLocks/>
          </p:cNvCxnSpPr>
          <p:nvPr/>
        </p:nvCxnSpPr>
        <p:spPr>
          <a:xfrm flipH="1">
            <a:off x="6368143" y="5166284"/>
            <a:ext cx="419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kstvak 14">
            <a:extLst>
              <a:ext uri="{FF2B5EF4-FFF2-40B4-BE49-F238E27FC236}">
                <a16:creationId xmlns:a16="http://schemas.microsoft.com/office/drawing/2014/main" id="{3FE970CF-3726-498A-35BF-B4D0EDECA522}"/>
              </a:ext>
            </a:extLst>
          </p:cNvPr>
          <p:cNvSpPr txBox="1"/>
          <p:nvPr/>
        </p:nvSpPr>
        <p:spPr>
          <a:xfrm>
            <a:off x="7467066" y="4289121"/>
            <a:ext cx="4440264" cy="1754326"/>
          </a:xfrm>
          <a:prstGeom prst="rect">
            <a:avLst/>
          </a:prstGeom>
          <a:noFill/>
        </p:spPr>
        <p:txBody>
          <a:bodyPr wrap="square" rtlCol="0">
            <a:spAutoFit/>
          </a:bodyPr>
          <a:lstStyle/>
          <a:p>
            <a:r>
              <a:rPr lang="nl-NL" b="0" dirty="0" err="1">
                <a:solidFill>
                  <a:srgbClr val="C586C0"/>
                </a:solidFill>
                <a:effectLst/>
                <a:latin typeface="Consolas" panose="020B0609020204030204" pitchFamily="49" charset="0"/>
              </a:rPr>
              <a:t>from</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datetime</a:t>
            </a:r>
            <a:r>
              <a:rPr lang="nl-NL" b="0" dirty="0">
                <a:solidFill>
                  <a:srgbClr val="CCCCCC"/>
                </a:solidFill>
                <a:effectLst/>
                <a:latin typeface="Consolas" panose="020B0609020204030204" pitchFamily="49" charset="0"/>
              </a:rPr>
              <a:t> </a:t>
            </a:r>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datetime</a:t>
            </a:r>
            <a:endParaRPr lang="nl-NL" b="0" dirty="0">
              <a:solidFill>
                <a:srgbClr val="CCCCCC"/>
              </a:solidFill>
              <a:effectLst/>
              <a:latin typeface="Consolas" panose="020B0609020204030204" pitchFamily="49" charset="0"/>
            </a:endParaRPr>
          </a:p>
          <a:p>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ifcopenshell</a:t>
            </a:r>
            <a:r>
              <a:rPr lang="nl-NL" b="0" dirty="0">
                <a:solidFill>
                  <a:srgbClr val="CCCCCC"/>
                </a:solidFill>
                <a:effectLst/>
                <a:latin typeface="Consolas" panose="020B0609020204030204" pitchFamily="49" charset="0"/>
              </a:rPr>
              <a:t> </a:t>
            </a:r>
            <a:r>
              <a:rPr lang="nl-NL" b="0" dirty="0">
                <a:solidFill>
                  <a:srgbClr val="C586C0"/>
                </a:solidFill>
                <a:effectLst/>
                <a:latin typeface="Consolas" panose="020B0609020204030204" pitchFamily="49" charset="0"/>
              </a:rPr>
              <a:t>as</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ios</a:t>
            </a:r>
            <a:endParaRPr lang="nl-NL" b="0" dirty="0">
              <a:solidFill>
                <a:srgbClr val="CCCCCC"/>
              </a:solidFill>
              <a:effectLst/>
              <a:latin typeface="Consolas" panose="020B0609020204030204" pitchFamily="49" charset="0"/>
            </a:endParaRPr>
          </a:p>
          <a:p>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err="1">
                <a:solidFill>
                  <a:srgbClr val="4EC9B0"/>
                </a:solidFill>
                <a:effectLst/>
                <a:latin typeface="Consolas" panose="020B0609020204030204" pitchFamily="49" charset="0"/>
              </a:rPr>
              <a:t>Namespace</a:t>
            </a:r>
            <a:endParaRPr lang="nl-NL" b="0" dirty="0">
              <a:solidFill>
                <a:srgbClr val="CCCCCC"/>
              </a:solidFill>
              <a:effectLst/>
              <a:latin typeface="Consolas" panose="020B0609020204030204" pitchFamily="49" charset="0"/>
            </a:endParaRPr>
          </a:p>
          <a:p>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a:solidFill>
                  <a:srgbClr val="4EC9B0"/>
                </a:solidFill>
                <a:effectLst/>
                <a:latin typeface="Consolas" panose="020B0609020204030204" pitchFamily="49" charset="0"/>
              </a:rPr>
              <a:t>os</a:t>
            </a:r>
            <a:endParaRPr lang="nl-NL" b="0" dirty="0">
              <a:solidFill>
                <a:srgbClr val="CCCCCC"/>
              </a:solidFill>
              <a:effectLst/>
              <a:latin typeface="Consolas" panose="020B0609020204030204" pitchFamily="49" charset="0"/>
            </a:endParaRPr>
          </a:p>
          <a:p>
            <a:r>
              <a:rPr lang="nl-NL" b="0" dirty="0">
                <a:solidFill>
                  <a:srgbClr val="C586C0"/>
                </a:solidFill>
                <a:effectLst/>
                <a:latin typeface="Consolas" panose="020B0609020204030204" pitchFamily="49" charset="0"/>
              </a:rPr>
              <a:t>import</a:t>
            </a:r>
            <a:r>
              <a:rPr lang="nl-NL" b="0" dirty="0">
                <a:solidFill>
                  <a:srgbClr val="CCCCCC"/>
                </a:solidFill>
                <a:effectLst/>
                <a:latin typeface="Consolas" panose="020B0609020204030204" pitchFamily="49" charset="0"/>
              </a:rPr>
              <a:t> </a:t>
            </a:r>
            <a:r>
              <a:rPr lang="nl-NL" b="0" dirty="0">
                <a:solidFill>
                  <a:srgbClr val="4EC9B0"/>
                </a:solidFill>
                <a:effectLst/>
                <a:latin typeface="Consolas" panose="020B0609020204030204" pitchFamily="49" charset="0"/>
              </a:rPr>
              <a:t>re</a:t>
            </a:r>
            <a:r>
              <a:rPr lang="nl-NL" b="0" dirty="0">
                <a:solidFill>
                  <a:srgbClr val="CCCCCC"/>
                </a:solidFill>
                <a:effectLst/>
                <a:latin typeface="Consolas" panose="020B0609020204030204" pitchFamily="49" charset="0"/>
              </a:rPr>
              <a:t> </a:t>
            </a:r>
          </a:p>
          <a:p>
            <a:endParaRPr lang="nl-NL" dirty="0"/>
          </a:p>
        </p:txBody>
      </p:sp>
      <p:sp>
        <p:nvSpPr>
          <p:cNvPr id="16" name="Tekstvak 15">
            <a:extLst>
              <a:ext uri="{FF2B5EF4-FFF2-40B4-BE49-F238E27FC236}">
                <a16:creationId xmlns:a16="http://schemas.microsoft.com/office/drawing/2014/main" id="{C8C4239A-55BC-C08E-0233-FBAF7402FFCE}"/>
              </a:ext>
            </a:extLst>
          </p:cNvPr>
          <p:cNvSpPr txBox="1"/>
          <p:nvPr/>
        </p:nvSpPr>
        <p:spPr>
          <a:xfrm>
            <a:off x="7467066" y="3996890"/>
            <a:ext cx="3952046" cy="369332"/>
          </a:xfrm>
          <a:prstGeom prst="rect">
            <a:avLst/>
          </a:prstGeom>
          <a:noFill/>
        </p:spPr>
        <p:txBody>
          <a:bodyPr wrap="square" rtlCol="0">
            <a:spAutoFit/>
          </a:bodyPr>
          <a:lstStyle/>
          <a:p>
            <a:r>
              <a:rPr lang="nl-NL" dirty="0"/>
              <a:t>Packages:</a:t>
            </a:r>
          </a:p>
        </p:txBody>
      </p:sp>
    </p:spTree>
    <p:extLst>
      <p:ext uri="{BB962C8B-B14F-4D97-AF65-F5344CB8AC3E}">
        <p14:creationId xmlns:p14="http://schemas.microsoft.com/office/powerpoint/2010/main" val="1539123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kstvak 10">
            <a:extLst>
              <a:ext uri="{FF2B5EF4-FFF2-40B4-BE49-F238E27FC236}">
                <a16:creationId xmlns:a16="http://schemas.microsoft.com/office/drawing/2014/main" id="{A1EE8646-823E-BAE2-5DB9-6A84A4650D75}"/>
              </a:ext>
            </a:extLst>
          </p:cNvPr>
          <p:cNvSpPr txBox="1"/>
          <p:nvPr/>
        </p:nvSpPr>
        <p:spPr>
          <a:xfrm>
            <a:off x="772888" y="1323280"/>
            <a:ext cx="10472284" cy="3785652"/>
          </a:xfrm>
          <a:prstGeom prst="rect">
            <a:avLst/>
          </a:prstGeom>
          <a:noFill/>
        </p:spPr>
        <p:txBody>
          <a:bodyPr wrap="square">
            <a:spAutoFit/>
          </a:bodyPr>
          <a:lstStyle/>
          <a:p>
            <a:pPr marL="342900" indent="-342900" algn="l">
              <a:buAutoNum type="arabicPeriod"/>
            </a:pPr>
            <a:r>
              <a:rPr lang="en-US" sz="1600" b="0" i="0" dirty="0">
                <a:effectLst/>
                <a:latin typeface="Söhne"/>
              </a:rPr>
              <a:t>Install the packages. To do this, pull up the terminal at the bottom of the screen.</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algn="l"/>
            <a:endParaRPr lang="nl-NL" sz="1600" dirty="0">
              <a:latin typeface="Söhne"/>
            </a:endParaRPr>
          </a:p>
          <a:p>
            <a:pPr algn="l"/>
            <a:r>
              <a:rPr lang="nl-NL" sz="1600" dirty="0">
                <a:latin typeface="Söhne"/>
              </a:rPr>
              <a:t>2. </a:t>
            </a:r>
            <a:r>
              <a:rPr lang="en-US" sz="1600" dirty="0">
                <a:latin typeface="Söhne"/>
              </a:rPr>
              <a:t>Install the required packages in the terminal using pip install ...</a:t>
            </a:r>
            <a:r>
              <a:rPr lang="en-US" sz="1600" dirty="0">
                <a:highlight>
                  <a:srgbClr val="FFFF00"/>
                </a:highlight>
                <a:latin typeface="Söhne"/>
              </a:rPr>
              <a:t>name package....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algn="l"/>
            <a:endParaRPr lang="nl-NL" sz="1600" dirty="0">
              <a:latin typeface="Söhne"/>
            </a:endParaRPr>
          </a:p>
          <a:p>
            <a:pPr algn="l"/>
            <a:r>
              <a:rPr lang="nl-NL" sz="1600" dirty="0">
                <a:latin typeface="Söhne"/>
              </a:rPr>
              <a:t>3.   </a:t>
            </a:r>
            <a:r>
              <a:rPr lang="en-US" sz="1600" dirty="0">
                <a:latin typeface="Söhne"/>
              </a:rPr>
              <a:t>If properly installed it looks like this (namespaces represents the file namespaces downloaded from </a:t>
            </a:r>
            <a:r>
              <a:rPr lang="en-US" sz="1600" dirty="0" err="1">
                <a:latin typeface="Söhne"/>
              </a:rPr>
              <a:t>github</a:t>
            </a:r>
            <a:r>
              <a:rPr lang="en-US" sz="1600" dirty="0">
                <a:latin typeface="Söhne"/>
              </a:rPr>
              <a:t>).</a:t>
            </a:r>
          </a:p>
          <a:p>
            <a:pPr algn="l"/>
            <a:r>
              <a:rPr lang="en-US" sz="1600" dirty="0">
                <a:latin typeface="Söhne"/>
              </a:rPr>
              <a:t>       If not installed it can be identified by a yellow or red underscore</a:t>
            </a:r>
          </a:p>
        </p:txBody>
      </p:sp>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Downloads</a:t>
            </a:r>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pic>
        <p:nvPicPr>
          <p:cNvPr id="6" name="Afbeelding 5">
            <a:extLst>
              <a:ext uri="{FF2B5EF4-FFF2-40B4-BE49-F238E27FC236}">
                <a16:creationId xmlns:a16="http://schemas.microsoft.com/office/drawing/2014/main" id="{13156CCA-6DBB-8AC9-47EC-4D83B1131C1A}"/>
              </a:ext>
            </a:extLst>
          </p:cNvPr>
          <p:cNvPicPr>
            <a:picLocks noChangeAspect="1"/>
          </p:cNvPicPr>
          <p:nvPr/>
        </p:nvPicPr>
        <p:blipFill>
          <a:blip r:embed="rId3"/>
          <a:stretch>
            <a:fillRect/>
          </a:stretch>
        </p:blipFill>
        <p:spPr>
          <a:xfrm>
            <a:off x="1170215" y="3371283"/>
            <a:ext cx="5856516" cy="1181408"/>
          </a:xfrm>
          <a:prstGeom prst="rect">
            <a:avLst/>
          </a:prstGeom>
        </p:spPr>
      </p:pic>
      <p:pic>
        <p:nvPicPr>
          <p:cNvPr id="20" name="Afbeelding 19">
            <a:extLst>
              <a:ext uri="{FF2B5EF4-FFF2-40B4-BE49-F238E27FC236}">
                <a16:creationId xmlns:a16="http://schemas.microsoft.com/office/drawing/2014/main" id="{8EB1B4FA-AC70-4FC1-A039-C46FCAD74FBF}"/>
              </a:ext>
            </a:extLst>
          </p:cNvPr>
          <p:cNvPicPr>
            <a:picLocks noChangeAspect="1"/>
          </p:cNvPicPr>
          <p:nvPr/>
        </p:nvPicPr>
        <p:blipFill>
          <a:blip r:embed="rId4"/>
          <a:stretch>
            <a:fillRect/>
          </a:stretch>
        </p:blipFill>
        <p:spPr>
          <a:xfrm>
            <a:off x="1170215" y="1607944"/>
            <a:ext cx="6041570" cy="1288070"/>
          </a:xfrm>
          <a:prstGeom prst="rect">
            <a:avLst/>
          </a:prstGeom>
        </p:spPr>
      </p:pic>
      <p:cxnSp>
        <p:nvCxnSpPr>
          <p:cNvPr id="22" name="Rechte verbindingslijn met pijl 21">
            <a:extLst>
              <a:ext uri="{FF2B5EF4-FFF2-40B4-BE49-F238E27FC236}">
                <a16:creationId xmlns:a16="http://schemas.microsoft.com/office/drawing/2014/main" id="{6564B797-C93B-5816-5FB6-D873137F32BC}"/>
              </a:ext>
            </a:extLst>
          </p:cNvPr>
          <p:cNvCxnSpPr/>
          <p:nvPr/>
        </p:nvCxnSpPr>
        <p:spPr>
          <a:xfrm flipV="1">
            <a:off x="4561114" y="2251979"/>
            <a:ext cx="0" cy="382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E80ECA01-BDFB-84B0-16D3-C35F40486D2B}"/>
              </a:ext>
            </a:extLst>
          </p:cNvPr>
          <p:cNvCxnSpPr/>
          <p:nvPr/>
        </p:nvCxnSpPr>
        <p:spPr>
          <a:xfrm>
            <a:off x="4114800" y="2623576"/>
            <a:ext cx="892628"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Afbeelding 25">
            <a:extLst>
              <a:ext uri="{FF2B5EF4-FFF2-40B4-BE49-F238E27FC236}">
                <a16:creationId xmlns:a16="http://schemas.microsoft.com/office/drawing/2014/main" id="{CD1F434F-8504-2914-CB02-FFE663C703A8}"/>
              </a:ext>
            </a:extLst>
          </p:cNvPr>
          <p:cNvPicPr>
            <a:picLocks noChangeAspect="1"/>
          </p:cNvPicPr>
          <p:nvPr/>
        </p:nvPicPr>
        <p:blipFill>
          <a:blip r:embed="rId5"/>
          <a:stretch>
            <a:fillRect/>
          </a:stretch>
        </p:blipFill>
        <p:spPr>
          <a:xfrm>
            <a:off x="1170215" y="5027960"/>
            <a:ext cx="7303735" cy="1240466"/>
          </a:xfrm>
          <a:prstGeom prst="rect">
            <a:avLst/>
          </a:prstGeom>
        </p:spPr>
      </p:pic>
    </p:spTree>
    <p:extLst>
      <p:ext uri="{BB962C8B-B14F-4D97-AF65-F5344CB8AC3E}">
        <p14:creationId xmlns:p14="http://schemas.microsoft.com/office/powerpoint/2010/main" val="4605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err="1"/>
              <a:t>Convert</a:t>
            </a:r>
            <a:r>
              <a:rPr lang="nl-NL" dirty="0"/>
              <a:t> IFC-LBD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pic>
        <p:nvPicPr>
          <p:cNvPr id="5" name="Afbeelding 4">
            <a:extLst>
              <a:ext uri="{FF2B5EF4-FFF2-40B4-BE49-F238E27FC236}">
                <a16:creationId xmlns:a16="http://schemas.microsoft.com/office/drawing/2014/main" id="{50A69594-4035-8EB1-0CCA-D1E192039F43}"/>
              </a:ext>
            </a:extLst>
          </p:cNvPr>
          <p:cNvPicPr>
            <a:picLocks noChangeAspect="1"/>
          </p:cNvPicPr>
          <p:nvPr/>
        </p:nvPicPr>
        <p:blipFill>
          <a:blip r:embed="rId3"/>
          <a:stretch>
            <a:fillRect/>
          </a:stretch>
        </p:blipFill>
        <p:spPr>
          <a:xfrm>
            <a:off x="1134254" y="2520900"/>
            <a:ext cx="8919090" cy="908100"/>
          </a:xfrm>
          <a:prstGeom prst="rect">
            <a:avLst/>
          </a:prstGeom>
        </p:spPr>
      </p:pic>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3539430"/>
          </a:xfrm>
          <a:prstGeom prst="rect">
            <a:avLst/>
          </a:prstGeom>
          <a:noFill/>
        </p:spPr>
        <p:txBody>
          <a:bodyPr wrap="square">
            <a:spAutoFit/>
          </a:bodyPr>
          <a:lstStyle/>
          <a:p>
            <a:pPr marL="342900" indent="-342900" algn="l">
              <a:buAutoNum type="arabicPeriod"/>
            </a:pPr>
            <a:r>
              <a:rPr lang="en-US" sz="1600" b="0" i="0" dirty="0">
                <a:effectLst/>
                <a:latin typeface="Söhne"/>
              </a:rPr>
              <a:t>Save the </a:t>
            </a:r>
            <a:r>
              <a:rPr lang="en-US" sz="1600" b="0" i="0" dirty="0" err="1">
                <a:effectLst/>
                <a:latin typeface="Söhne"/>
              </a:rPr>
              <a:t>ifc</a:t>
            </a:r>
            <a:r>
              <a:rPr lang="en-US" sz="1600" b="0" i="0" dirty="0">
                <a:effectLst/>
                <a:latin typeface="Söhne"/>
              </a:rPr>
              <a:t> you want to convert to </a:t>
            </a:r>
            <a:r>
              <a:rPr lang="en-US" sz="1600" b="0" i="0" dirty="0" err="1">
                <a:effectLst/>
                <a:latin typeface="Söhne"/>
              </a:rPr>
              <a:t>rdf</a:t>
            </a:r>
            <a:r>
              <a:rPr lang="en-US" sz="1600" b="0" i="0" dirty="0">
                <a:effectLst/>
                <a:latin typeface="Söhne"/>
              </a:rPr>
              <a:t> in your python directory in the same location where your python file is saved</a:t>
            </a:r>
          </a:p>
          <a:p>
            <a:pPr marL="342900" indent="-342900" algn="l">
              <a:buAutoNum type="arabicPeriod"/>
            </a:pPr>
            <a:r>
              <a:rPr lang="en-US" sz="1600" dirty="0">
                <a:latin typeface="Söhne"/>
              </a:rPr>
              <a:t>Enter the name of the </a:t>
            </a:r>
            <a:r>
              <a:rPr lang="en-US" sz="1600" dirty="0" err="1">
                <a:latin typeface="Söhne"/>
              </a:rPr>
              <a:t>ifc</a:t>
            </a:r>
            <a:r>
              <a:rPr lang="en-US" sz="1600" dirty="0">
                <a:latin typeface="Söhne"/>
              </a:rPr>
              <a:t> file you want to convert as shown in line 28. (By using a # you make sure that the text there is seen as a 'note' and then the file is not read. For example, in this example, line 27 is not read, but line 28 is).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r>
              <a:rPr lang="en-US" sz="1600" dirty="0">
                <a:latin typeface="Söhne"/>
              </a:rPr>
              <a:t>Scroll down the script. Again, enter the name of the </a:t>
            </a:r>
            <a:r>
              <a:rPr lang="en-US" sz="1600" dirty="0" err="1">
                <a:latin typeface="Söhne"/>
              </a:rPr>
              <a:t>ifc</a:t>
            </a:r>
            <a:r>
              <a:rPr lang="en-US" sz="1600" dirty="0">
                <a:latin typeface="Söhne"/>
              </a:rPr>
              <a:t> file here. NOTE: If you have created a folder in your python environment where the </a:t>
            </a:r>
            <a:r>
              <a:rPr lang="en-US" sz="1600" dirty="0" err="1">
                <a:latin typeface="Söhne"/>
              </a:rPr>
              <a:t>ifc</a:t>
            </a:r>
            <a:r>
              <a:rPr lang="en-US" sz="1600" dirty="0">
                <a:latin typeface="Söhne"/>
              </a:rPr>
              <a:t> file is stored. Then put the name of the folder in front of it with </a:t>
            </a:r>
            <a:r>
              <a:rPr lang="en-US" sz="1600" dirty="0" err="1">
                <a:latin typeface="Söhne"/>
              </a:rPr>
              <a:t>ifc</a:t>
            </a:r>
            <a:r>
              <a:rPr lang="en-US" sz="1600" dirty="0">
                <a:latin typeface="Söhne"/>
              </a:rPr>
              <a:t> after it (in example, the folder is called files).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9" name="Afbeelding 8">
            <a:extLst>
              <a:ext uri="{FF2B5EF4-FFF2-40B4-BE49-F238E27FC236}">
                <a16:creationId xmlns:a16="http://schemas.microsoft.com/office/drawing/2014/main" id="{F65BD104-FD2F-33A8-9B81-D248B375F723}"/>
              </a:ext>
            </a:extLst>
          </p:cNvPr>
          <p:cNvPicPr>
            <a:picLocks noChangeAspect="1"/>
          </p:cNvPicPr>
          <p:nvPr/>
        </p:nvPicPr>
        <p:blipFill>
          <a:blip r:embed="rId4"/>
          <a:stretch>
            <a:fillRect/>
          </a:stretch>
        </p:blipFill>
        <p:spPr>
          <a:xfrm>
            <a:off x="1134254" y="4566849"/>
            <a:ext cx="8229372" cy="1766581"/>
          </a:xfrm>
          <a:prstGeom prst="rect">
            <a:avLst/>
          </a:prstGeom>
        </p:spPr>
      </p:pic>
      <p:cxnSp>
        <p:nvCxnSpPr>
          <p:cNvPr id="8" name="Rechte verbindingslijn met pijl 7">
            <a:extLst>
              <a:ext uri="{FF2B5EF4-FFF2-40B4-BE49-F238E27FC236}">
                <a16:creationId xmlns:a16="http://schemas.microsoft.com/office/drawing/2014/main" id="{BEAD868B-576A-6680-5F06-321FB4765679}"/>
              </a:ext>
            </a:extLst>
          </p:cNvPr>
          <p:cNvCxnSpPr/>
          <p:nvPr/>
        </p:nvCxnSpPr>
        <p:spPr>
          <a:xfrm flipH="1">
            <a:off x="3909526" y="5131837"/>
            <a:ext cx="101703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3514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kstvak 10">
            <a:extLst>
              <a:ext uri="{FF2B5EF4-FFF2-40B4-BE49-F238E27FC236}">
                <a16:creationId xmlns:a16="http://schemas.microsoft.com/office/drawing/2014/main" id="{A1EE8646-823E-BAE2-5DB9-6A84A4650D75}"/>
              </a:ext>
            </a:extLst>
          </p:cNvPr>
          <p:cNvSpPr txBox="1"/>
          <p:nvPr/>
        </p:nvSpPr>
        <p:spPr>
          <a:xfrm>
            <a:off x="772887" y="1323280"/>
            <a:ext cx="10797071" cy="830997"/>
          </a:xfrm>
          <a:prstGeom prst="rect">
            <a:avLst/>
          </a:prstGeom>
          <a:noFill/>
        </p:spPr>
        <p:txBody>
          <a:bodyPr wrap="square">
            <a:spAutoFit/>
          </a:bodyPr>
          <a:lstStyle/>
          <a:p>
            <a:pPr algn="l"/>
            <a:r>
              <a:rPr lang="en-US" sz="1600" b="0" i="0" dirty="0">
                <a:effectLst/>
                <a:latin typeface="Söhne"/>
              </a:rPr>
              <a:t>Example directory structure</a:t>
            </a:r>
          </a:p>
          <a:p>
            <a:pPr algn="l"/>
            <a:r>
              <a:rPr lang="en-US" sz="1600" b="0" i="0" dirty="0">
                <a:effectLst/>
                <a:latin typeface="Söhne"/>
              </a:rPr>
              <a:t>Note: You can use file name extensions to check if the name is in there correctly (e.g. not </a:t>
            </a:r>
            <a:r>
              <a:rPr lang="en-US" sz="1600" b="0" i="0" dirty="0" err="1">
                <a:effectLst/>
                <a:latin typeface="Söhne"/>
              </a:rPr>
              <a:t>ifc.ifc</a:t>
            </a:r>
            <a:r>
              <a:rPr lang="en-US" sz="1600" b="0" i="0" dirty="0">
                <a:effectLst/>
                <a:latin typeface="Söhne"/>
              </a:rPr>
              <a:t>. Is after the file name)</a:t>
            </a:r>
          </a:p>
          <a:p>
            <a:pPr marL="342900" indent="-342900" algn="l">
              <a:buAutoNum type="arabicPeriod"/>
            </a:pPr>
            <a:endParaRPr lang="nl-NL" sz="1600" dirty="0">
              <a:latin typeface="Söhne"/>
            </a:endParaRPr>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pic>
        <p:nvPicPr>
          <p:cNvPr id="8" name="Afbeelding 7">
            <a:extLst>
              <a:ext uri="{FF2B5EF4-FFF2-40B4-BE49-F238E27FC236}">
                <a16:creationId xmlns:a16="http://schemas.microsoft.com/office/drawing/2014/main" id="{892EE3BE-62D1-41DB-38E2-C95AC4B8618A}"/>
              </a:ext>
            </a:extLst>
          </p:cNvPr>
          <p:cNvPicPr>
            <a:picLocks noChangeAspect="1"/>
          </p:cNvPicPr>
          <p:nvPr/>
        </p:nvPicPr>
        <p:blipFill>
          <a:blip r:embed="rId3"/>
          <a:stretch>
            <a:fillRect/>
          </a:stretch>
        </p:blipFill>
        <p:spPr>
          <a:xfrm>
            <a:off x="946828" y="1947551"/>
            <a:ext cx="7413304" cy="2142294"/>
          </a:xfrm>
          <a:prstGeom prst="rect">
            <a:avLst/>
          </a:prstGeom>
        </p:spPr>
      </p:pic>
      <p:sp>
        <p:nvSpPr>
          <p:cNvPr id="14" name="Titel 1">
            <a:extLst>
              <a:ext uri="{FF2B5EF4-FFF2-40B4-BE49-F238E27FC236}">
                <a16:creationId xmlns:a16="http://schemas.microsoft.com/office/drawing/2014/main" id="{24A03EFF-44DB-60C6-6D92-730352C840AC}"/>
              </a:ext>
            </a:extLst>
          </p:cNvPr>
          <p:cNvSpPr txBox="1">
            <a:spLocks/>
          </p:cNvSpPr>
          <p:nvPr/>
        </p:nvSpPr>
        <p:spPr>
          <a:xfrm>
            <a:off x="946828" y="699009"/>
            <a:ext cx="9471025" cy="601788"/>
          </a:xfrm>
          <a:prstGeom prst="rect">
            <a:avLst/>
          </a:prstGeom>
        </p:spPr>
        <p:txBody>
          <a:bodyPr vert="horz" lIns="0"/>
          <a:lstStyle>
            <a:lvl1pPr algn="l" defTabSz="685800" rtl="0" eaLnBrk="1" latinLnBrk="0" hangingPunct="1">
              <a:lnSpc>
                <a:spcPct val="90000"/>
              </a:lnSpc>
              <a:spcBef>
                <a:spcPct val="0"/>
              </a:spcBef>
              <a:buNone/>
              <a:defRPr sz="2800" b="1" kern="1200">
                <a:solidFill>
                  <a:schemeClr val="accent1"/>
                </a:solidFill>
                <a:latin typeface="+mj-lt"/>
                <a:ea typeface="+mj-ea"/>
                <a:cs typeface="+mj-cs"/>
              </a:defRPr>
            </a:lvl1pPr>
          </a:lstStyle>
          <a:p>
            <a:r>
              <a:rPr lang="nl-NL" dirty="0" err="1"/>
              <a:t>Convert</a:t>
            </a:r>
            <a:r>
              <a:rPr lang="nl-NL" dirty="0"/>
              <a:t> IFC-LBD (RDF)</a:t>
            </a:r>
          </a:p>
        </p:txBody>
      </p:sp>
      <p:pic>
        <p:nvPicPr>
          <p:cNvPr id="4" name="Afbeelding 3">
            <a:extLst>
              <a:ext uri="{FF2B5EF4-FFF2-40B4-BE49-F238E27FC236}">
                <a16:creationId xmlns:a16="http://schemas.microsoft.com/office/drawing/2014/main" id="{46FE3529-9CF8-12EE-EC6F-0C38435F1BB4}"/>
              </a:ext>
            </a:extLst>
          </p:cNvPr>
          <p:cNvPicPr>
            <a:picLocks noChangeAspect="1"/>
          </p:cNvPicPr>
          <p:nvPr/>
        </p:nvPicPr>
        <p:blipFill>
          <a:blip r:embed="rId4"/>
          <a:stretch>
            <a:fillRect/>
          </a:stretch>
        </p:blipFill>
        <p:spPr>
          <a:xfrm>
            <a:off x="946828" y="4149590"/>
            <a:ext cx="8997817" cy="1565721"/>
          </a:xfrm>
          <a:prstGeom prst="rect">
            <a:avLst/>
          </a:prstGeom>
        </p:spPr>
      </p:pic>
      <p:sp>
        <p:nvSpPr>
          <p:cNvPr id="5" name="Ovaal 4">
            <a:extLst>
              <a:ext uri="{FF2B5EF4-FFF2-40B4-BE49-F238E27FC236}">
                <a16:creationId xmlns:a16="http://schemas.microsoft.com/office/drawing/2014/main" id="{CC932780-DE6C-E63A-1123-39EAE08774A7}"/>
              </a:ext>
            </a:extLst>
          </p:cNvPr>
          <p:cNvSpPr/>
          <p:nvPr/>
        </p:nvSpPr>
        <p:spPr>
          <a:xfrm>
            <a:off x="6438122" y="4372103"/>
            <a:ext cx="1250302" cy="419877"/>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038E8A4E-A160-901A-EF6C-D964EFD0DC44}"/>
              </a:ext>
            </a:extLst>
          </p:cNvPr>
          <p:cNvSpPr/>
          <p:nvPr/>
        </p:nvSpPr>
        <p:spPr>
          <a:xfrm>
            <a:off x="1828799" y="4236382"/>
            <a:ext cx="609600" cy="271442"/>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fbeelding 8">
            <a:extLst>
              <a:ext uri="{FF2B5EF4-FFF2-40B4-BE49-F238E27FC236}">
                <a16:creationId xmlns:a16="http://schemas.microsoft.com/office/drawing/2014/main" id="{A062F11C-8166-5C6D-831C-734A6EF57AC9}"/>
              </a:ext>
            </a:extLst>
          </p:cNvPr>
          <p:cNvPicPr>
            <a:picLocks noChangeAspect="1"/>
          </p:cNvPicPr>
          <p:nvPr/>
        </p:nvPicPr>
        <p:blipFill rotWithShape="1">
          <a:blip r:embed="rId5"/>
          <a:srcRect l="9642" t="4205" r="6657"/>
          <a:stretch/>
        </p:blipFill>
        <p:spPr>
          <a:xfrm>
            <a:off x="10067731" y="4559853"/>
            <a:ext cx="1782146" cy="594406"/>
          </a:xfrm>
          <a:prstGeom prst="rect">
            <a:avLst/>
          </a:prstGeom>
        </p:spPr>
      </p:pic>
      <p:cxnSp>
        <p:nvCxnSpPr>
          <p:cNvPr id="12" name="Rechte verbindingslijn met pijl 11">
            <a:extLst>
              <a:ext uri="{FF2B5EF4-FFF2-40B4-BE49-F238E27FC236}">
                <a16:creationId xmlns:a16="http://schemas.microsoft.com/office/drawing/2014/main" id="{E49864D5-A015-CC86-8B8C-00A22610E285}"/>
              </a:ext>
            </a:extLst>
          </p:cNvPr>
          <p:cNvCxnSpPr/>
          <p:nvPr/>
        </p:nvCxnSpPr>
        <p:spPr>
          <a:xfrm>
            <a:off x="2230016" y="3051110"/>
            <a:ext cx="89573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15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EECF1F-3A3A-48A9-AF99-34EA2FE500E0}"/>
              </a:ext>
            </a:extLst>
          </p:cNvPr>
          <p:cNvSpPr>
            <a:spLocks noGrp="1"/>
          </p:cNvSpPr>
          <p:nvPr>
            <p:ph type="title"/>
          </p:nvPr>
        </p:nvSpPr>
        <p:spPr/>
        <p:txBody>
          <a:bodyPr/>
          <a:lstStyle/>
          <a:p>
            <a:r>
              <a:rPr lang="nl-NL" dirty="0"/>
              <a:t>Converteer IFC-LBD (RDF)</a:t>
            </a:r>
          </a:p>
        </p:txBody>
      </p:sp>
      <p:sp>
        <p:nvSpPr>
          <p:cNvPr id="31" name="Tijdelijke aanduiding voor inhoud 6">
            <a:extLst>
              <a:ext uri="{FF2B5EF4-FFF2-40B4-BE49-F238E27FC236}">
                <a16:creationId xmlns:a16="http://schemas.microsoft.com/office/drawing/2014/main" id="{38A2A9EE-75E8-49F9-EBD2-15C6298FC791}"/>
              </a:ext>
            </a:extLst>
          </p:cNvPr>
          <p:cNvSpPr txBox="1">
            <a:spLocks/>
          </p:cNvSpPr>
          <p:nvPr/>
        </p:nvSpPr>
        <p:spPr>
          <a:xfrm>
            <a:off x="1481492" y="1294394"/>
            <a:ext cx="9598025" cy="501015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lang="en-US" sz="2000" b="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800" b="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600" b="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US" sz="1400" b="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en-GB" sz="1200" b="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buFont typeface="Wingdings" panose="05000000000000000000" pitchFamily="2" charset="2"/>
              <a:buNone/>
            </a:pPr>
            <a:endParaRPr lang="nl-NL" dirty="0"/>
          </a:p>
        </p:txBody>
      </p:sp>
      <p:sp>
        <p:nvSpPr>
          <p:cNvPr id="3" name="Ovaal 2">
            <a:extLst>
              <a:ext uri="{FF2B5EF4-FFF2-40B4-BE49-F238E27FC236}">
                <a16:creationId xmlns:a16="http://schemas.microsoft.com/office/drawing/2014/main" id="{9474203A-16DC-8278-3599-DFD1EAB492B9}"/>
              </a:ext>
            </a:extLst>
          </p:cNvPr>
          <p:cNvSpPr/>
          <p:nvPr/>
        </p:nvSpPr>
        <p:spPr>
          <a:xfrm>
            <a:off x="380649" y="321687"/>
            <a:ext cx="392239" cy="35483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1</a:t>
            </a:r>
          </a:p>
        </p:txBody>
      </p:sp>
      <p:sp>
        <p:nvSpPr>
          <p:cNvPr id="7" name="Tekstvak 6">
            <a:extLst>
              <a:ext uri="{FF2B5EF4-FFF2-40B4-BE49-F238E27FC236}">
                <a16:creationId xmlns:a16="http://schemas.microsoft.com/office/drawing/2014/main" id="{6130060B-082D-F851-D95A-F23B46F433C6}"/>
              </a:ext>
            </a:extLst>
          </p:cNvPr>
          <p:cNvSpPr txBox="1"/>
          <p:nvPr/>
        </p:nvSpPr>
        <p:spPr>
          <a:xfrm>
            <a:off x="772888" y="1323280"/>
            <a:ext cx="10472284" cy="4031873"/>
          </a:xfrm>
          <a:prstGeom prst="rect">
            <a:avLst/>
          </a:prstGeom>
          <a:noFill/>
        </p:spPr>
        <p:txBody>
          <a:bodyPr wrap="square">
            <a:spAutoFit/>
          </a:bodyPr>
          <a:lstStyle/>
          <a:p>
            <a:pPr marL="342900" indent="-342900" algn="l">
              <a:buAutoNum type="arabicPeriod"/>
            </a:pPr>
            <a:r>
              <a:rPr lang="nl-NL" sz="1600" b="0" i="0" dirty="0">
                <a:effectLst/>
                <a:latin typeface="Söhne"/>
              </a:rPr>
              <a:t>Run </a:t>
            </a:r>
            <a:r>
              <a:rPr lang="nl-NL" sz="1600" b="0" i="0" dirty="0" err="1">
                <a:effectLst/>
                <a:latin typeface="Söhne"/>
              </a:rPr>
              <a:t>the</a:t>
            </a:r>
            <a:r>
              <a:rPr lang="nl-NL" sz="1600" b="0" i="0" dirty="0">
                <a:effectLst/>
                <a:latin typeface="Söhne"/>
              </a:rPr>
              <a:t> code </a:t>
            </a:r>
            <a:r>
              <a:rPr lang="nl-NL" sz="1600" b="0" i="0" dirty="0" err="1">
                <a:effectLst/>
                <a:latin typeface="Söhne"/>
              </a:rPr>
              <a:t>when</a:t>
            </a:r>
            <a:r>
              <a:rPr lang="nl-NL" sz="1600" b="0" i="0" dirty="0">
                <a:effectLst/>
                <a:latin typeface="Söhne"/>
              </a:rPr>
              <a:t> </a:t>
            </a:r>
            <a:r>
              <a:rPr lang="nl-NL" sz="1600" b="0" i="0" dirty="0" err="1">
                <a:effectLst/>
                <a:latin typeface="Söhne"/>
              </a:rPr>
              <a:t>the</a:t>
            </a:r>
            <a:r>
              <a:rPr lang="nl-NL" sz="1600" b="0" i="0" dirty="0">
                <a:effectLst/>
                <a:latin typeface="Söhne"/>
              </a:rPr>
              <a:t> </a:t>
            </a:r>
            <a:r>
              <a:rPr lang="nl-NL" sz="1600" b="0" i="0" dirty="0" err="1">
                <a:effectLst/>
                <a:latin typeface="Söhne"/>
              </a:rPr>
              <a:t>names</a:t>
            </a:r>
            <a:r>
              <a:rPr lang="nl-NL" sz="1600" b="0" i="0" dirty="0">
                <a:effectLst/>
                <a:latin typeface="Söhne"/>
              </a:rPr>
              <a:t> are </a:t>
            </a:r>
            <a:r>
              <a:rPr lang="nl-NL" sz="1600" b="0" i="0" dirty="0" err="1">
                <a:effectLst/>
                <a:latin typeface="Söhne"/>
              </a:rPr>
              <a:t>filled</a:t>
            </a:r>
            <a:r>
              <a:rPr lang="nl-NL" sz="1600" b="0" i="0" dirty="0">
                <a:effectLst/>
                <a:latin typeface="Söhne"/>
              </a:rPr>
              <a:t> in.</a:t>
            </a: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b="0" i="0" dirty="0">
              <a:effectLst/>
              <a:latin typeface="Söhne"/>
            </a:endParaRPr>
          </a:p>
          <a:p>
            <a:pPr marL="342900" indent="-342900" algn="l">
              <a:buAutoNum type="arabicPeriod"/>
            </a:pPr>
            <a:endParaRPr lang="nl-NL" sz="1600" dirty="0">
              <a:latin typeface="Söhne"/>
            </a:endParaRPr>
          </a:p>
          <a:p>
            <a:pPr marL="342900" indent="-342900" algn="l">
              <a:buAutoNum type="arabicPeriod"/>
            </a:pPr>
            <a:r>
              <a:rPr lang="en-US" sz="1600" b="0" i="0" dirty="0">
                <a:effectLst/>
                <a:latin typeface="Söhne"/>
              </a:rPr>
              <a:t>The converted </a:t>
            </a:r>
            <a:r>
              <a:rPr lang="en-US" sz="1600" b="0" i="0" dirty="0" err="1">
                <a:effectLst/>
                <a:latin typeface="Söhne"/>
              </a:rPr>
              <a:t>ttl</a:t>
            </a:r>
            <a:r>
              <a:rPr lang="en-US" sz="1600" b="0" i="0" dirty="0">
                <a:effectLst/>
                <a:latin typeface="Söhne"/>
              </a:rPr>
              <a:t> file (RDF) will appear in the same folder where your IFC was saved</a:t>
            </a:r>
            <a:r>
              <a:rPr lang="nl-NL" sz="1600" b="0" i="0" dirty="0">
                <a:effectLst/>
                <a:latin typeface="Söhne"/>
              </a:rPr>
              <a:t>. </a:t>
            </a: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a:p>
            <a:pPr marL="342900" indent="-342900" algn="l">
              <a:buAutoNum type="arabicPeriod"/>
            </a:pPr>
            <a:endParaRPr lang="nl-NL" sz="1600" dirty="0">
              <a:latin typeface="Söhne"/>
            </a:endParaRPr>
          </a:p>
        </p:txBody>
      </p:sp>
      <p:pic>
        <p:nvPicPr>
          <p:cNvPr id="6" name="Afbeelding 5">
            <a:extLst>
              <a:ext uri="{FF2B5EF4-FFF2-40B4-BE49-F238E27FC236}">
                <a16:creationId xmlns:a16="http://schemas.microsoft.com/office/drawing/2014/main" id="{CCA3C442-7958-81D9-6135-FDA57A71CFEE}"/>
              </a:ext>
            </a:extLst>
          </p:cNvPr>
          <p:cNvPicPr>
            <a:picLocks noChangeAspect="1"/>
          </p:cNvPicPr>
          <p:nvPr/>
        </p:nvPicPr>
        <p:blipFill>
          <a:blip r:embed="rId3"/>
          <a:stretch>
            <a:fillRect/>
          </a:stretch>
        </p:blipFill>
        <p:spPr>
          <a:xfrm>
            <a:off x="772888" y="1861889"/>
            <a:ext cx="8577943" cy="2221864"/>
          </a:xfrm>
          <a:prstGeom prst="rect">
            <a:avLst/>
          </a:prstGeom>
        </p:spPr>
      </p:pic>
      <p:cxnSp>
        <p:nvCxnSpPr>
          <p:cNvPr id="10" name="Rechte verbindingslijn met pijl 9">
            <a:extLst>
              <a:ext uri="{FF2B5EF4-FFF2-40B4-BE49-F238E27FC236}">
                <a16:creationId xmlns:a16="http://schemas.microsoft.com/office/drawing/2014/main" id="{75B2F871-1274-4D39-B5AD-389FDCE58C5D}"/>
              </a:ext>
            </a:extLst>
          </p:cNvPr>
          <p:cNvCxnSpPr>
            <a:cxnSpLocks/>
          </p:cNvCxnSpPr>
          <p:nvPr/>
        </p:nvCxnSpPr>
        <p:spPr>
          <a:xfrm>
            <a:off x="8719457" y="1491343"/>
            <a:ext cx="0" cy="642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4B31C844-8014-279F-8970-83BB119EC1C8}"/>
              </a:ext>
            </a:extLst>
          </p:cNvPr>
          <p:cNvCxnSpPr>
            <a:cxnSpLocks/>
          </p:cNvCxnSpPr>
          <p:nvPr/>
        </p:nvCxnSpPr>
        <p:spPr>
          <a:xfrm flipH="1">
            <a:off x="4983480" y="1491343"/>
            <a:ext cx="373597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855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AM 2019">
  <a:themeElements>
    <a:clrScheme name="BAM 2020">
      <a:dk1>
        <a:sysClr val="windowText" lastClr="000000"/>
      </a:dk1>
      <a:lt1>
        <a:sysClr val="window" lastClr="FFFFFF"/>
      </a:lt1>
      <a:dk2>
        <a:srgbClr val="E3EFDE"/>
      </a:dk2>
      <a:lt2>
        <a:srgbClr val="F4D1C0"/>
      </a:lt2>
      <a:accent1>
        <a:srgbClr val="0DB02A"/>
      </a:accent1>
      <a:accent2>
        <a:srgbClr val="EA5B0C"/>
      </a:accent2>
      <a:accent3>
        <a:srgbClr val="326E37"/>
      </a:accent3>
      <a:accent4>
        <a:srgbClr val="0DB02A"/>
      </a:accent4>
      <a:accent5>
        <a:srgbClr val="7F7F7F"/>
      </a:accent5>
      <a:accent6>
        <a:srgbClr val="5F5F5F"/>
      </a:accent6>
      <a:hlink>
        <a:srgbClr val="7F7F7F"/>
      </a:hlink>
      <a:folHlink>
        <a:srgbClr val="7F7F7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M_NL_16x9_2021_leeg.potx" id="{10426FB3-BF19-4DAB-B28B-0CED8F76C8D3}" vid="{B4DF9ECC-44C1-46DC-8283-CC68C0CC7EB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adOnly xmlns="5c6a04a9-8c4d-4399-97dd-b411ea78cc7c">false</ReadOnly>
    <Owner xmlns="a426fc56-af65-4e8f-a9ff-3941d1d5d03e">
      <UserInfo>
        <DisplayName/>
        <AccountId xsi:nil="true"/>
        <AccountType/>
      </UserInfo>
    </Owner>
    <TaxCatchAll xmlns="46081320-9ae3-4ab4-afb3-a51c151eddcf" xsi:nil="true"/>
    <lcf76f155ced4ddcb4097134ff3c332f xmlns="a426fc56-af65-4e8f-a9ff-3941d1d5d03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SyncFile" ma:contentTypeID="0x010100A9A932717EDC2148A5AA2B6D3F826ECC000DEDDD42BAF97C4FBD3896E7F5A51C1E" ma:contentTypeVersion="16" ma:contentTypeDescription="" ma:contentTypeScope="" ma:versionID="15c7e3a2767992ce44b33dc212dee59e">
  <xsd:schema xmlns:xsd="http://www.w3.org/2001/XMLSchema" xmlns:xs="http://www.w3.org/2001/XMLSchema" xmlns:p="http://schemas.microsoft.com/office/2006/metadata/properties" xmlns:ns2="5c6a04a9-8c4d-4399-97dd-b411ea78cc7c" xmlns:ns3="a426fc56-af65-4e8f-a9ff-3941d1d5d03e" xmlns:ns4="46081320-9ae3-4ab4-afb3-a51c151eddcf" targetNamespace="http://schemas.microsoft.com/office/2006/metadata/properties" ma:root="true" ma:fieldsID="b248d2168ad4804eaf272badeae9ea3a" ns2:_="" ns3:_="" ns4:_="">
    <xsd:import namespace="5c6a04a9-8c4d-4399-97dd-b411ea78cc7c"/>
    <xsd:import namespace="a426fc56-af65-4e8f-a9ff-3941d1d5d03e"/>
    <xsd:import namespace="46081320-9ae3-4ab4-afb3-a51c151eddcf"/>
    <xsd:element name="properties">
      <xsd:complexType>
        <xsd:sequence>
          <xsd:element name="documentManagement">
            <xsd:complexType>
              <xsd:all>
                <xsd:element ref="ns2:ReadOnly" minOccurs="0"/>
                <xsd:element ref="ns3:MediaServiceDateTaken" minOccurs="0"/>
                <xsd:element ref="ns3:MediaServiceAutoTags" minOccurs="0"/>
                <xsd:element ref="ns3:MediaServiceOCR" minOccurs="0"/>
                <xsd:element ref="ns2:SharedWithUsers" minOccurs="0"/>
                <xsd:element ref="ns2:SharedWithDetails" minOccurs="0"/>
                <xsd:element ref="ns3:Owner" minOccurs="0"/>
                <xsd:element ref="ns3:MediaServiceAutoKeyPoints" minOccurs="0"/>
                <xsd:element ref="ns3:MediaServiceKeyPoints" minOccurs="0"/>
                <xsd:element ref="ns3:MediaServiceGenerationTime" minOccurs="0"/>
                <xsd:element ref="ns3:MediaServiceEventHashCode" minOccurs="0"/>
                <xsd:element ref="ns3:lcf76f155ced4ddcb4097134ff3c332f" minOccurs="0"/>
                <xsd:element ref="ns4:TaxCatchAll"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6a04a9-8c4d-4399-97dd-b411ea78cc7c" elementFormDefault="qualified">
    <xsd:import namespace="http://schemas.microsoft.com/office/2006/documentManagement/types"/>
    <xsd:import namespace="http://schemas.microsoft.com/office/infopath/2007/PartnerControls"/>
    <xsd:element name="ReadOnly" ma:index="8" nillable="true" ma:displayName="ReadOnly" ma:default="0" ma:internalName="ReadOnly">
      <xsd:simpleType>
        <xsd:restriction base="dms:Boolean"/>
      </xsd:simpleType>
    </xsd:element>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26fc56-af65-4e8f-a9ff-3941d1d5d03e" elementFormDefault="qualified">
    <xsd:import namespace="http://schemas.microsoft.com/office/2006/documentManagement/types"/>
    <xsd:import namespace="http://schemas.microsoft.com/office/infopath/2007/PartnerControls"/>
    <xsd:element name="MediaServiceDateTaken" ma:index="9" nillable="true" ma:displayName="MediaServiceDateTaken" ma:hidden="true" ma:internalName="MediaServiceDateTaken" ma:readOnly="true">
      <xsd:simpleType>
        <xsd:restriction base="dms:Text"/>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Owner" ma:index="14"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Afbeeldingtags" ma:readOnly="false" ma:fieldId="{5cf76f15-5ced-4ddc-b409-7134ff3c332f}" ma:taxonomyMulti="true" ma:sspId="769557f3-ea9a-4272-9fa3-17d788de4743"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081320-9ae3-4ab4-afb3-a51c151eddcf"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d8b3465d-ddfc-4bab-9a53-e40f23903e9d}" ma:internalName="TaxCatchAll" ma:showField="CatchAllData" ma:web="5c6a04a9-8c4d-4399-97dd-b411ea78cc7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279383-6E65-4028-B14D-62ED5E7037D7}">
  <ds:schemaRefs>
    <ds:schemaRef ds:uri="http://schemas.microsoft.com/sharepoint/v3/contenttype/forms"/>
  </ds:schemaRefs>
</ds:datastoreItem>
</file>

<file path=customXml/itemProps2.xml><?xml version="1.0" encoding="utf-8"?>
<ds:datastoreItem xmlns:ds="http://schemas.openxmlformats.org/officeDocument/2006/customXml" ds:itemID="{3FB18EE9-AA7F-42D2-A25D-958F91A46A94}">
  <ds:schemaRefs>
    <ds:schemaRef ds:uri="http://purl.org/dc/elements/1.1/"/>
    <ds:schemaRef ds:uri="http://schemas.microsoft.com/office/2006/metadata/properties"/>
    <ds:schemaRef ds:uri="a426fc56-af65-4e8f-a9ff-3941d1d5d03e"/>
    <ds:schemaRef ds:uri="http://purl.org/dc/terms/"/>
    <ds:schemaRef ds:uri="http://schemas.microsoft.com/office/infopath/2007/PartnerControls"/>
    <ds:schemaRef ds:uri="http://schemas.microsoft.com/office/2006/documentManagement/types"/>
    <ds:schemaRef ds:uri="46081320-9ae3-4ab4-afb3-a51c151eddcf"/>
    <ds:schemaRef ds:uri="http://schemas.openxmlformats.org/package/2006/metadata/core-properties"/>
    <ds:schemaRef ds:uri="5c6a04a9-8c4d-4399-97dd-b411ea78cc7c"/>
    <ds:schemaRef ds:uri="http://www.w3.org/XML/1998/namespace"/>
    <ds:schemaRef ds:uri="http://purl.org/dc/dcmitype/"/>
  </ds:schemaRefs>
</ds:datastoreItem>
</file>

<file path=customXml/itemProps3.xml><?xml version="1.0" encoding="utf-8"?>
<ds:datastoreItem xmlns:ds="http://schemas.openxmlformats.org/officeDocument/2006/customXml" ds:itemID="{7BD8EDCB-222E-4037-968D-7DAF06DBE2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6a04a9-8c4d-4399-97dd-b411ea78cc7c"/>
    <ds:schemaRef ds:uri="a426fc56-af65-4e8f-a9ff-3941d1d5d03e"/>
    <ds:schemaRef ds:uri="46081320-9ae3-4ab4-afb3-a51c151edd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BAM_NL_16x9_2021_leeg</Template>
  <TotalTime>0</TotalTime>
  <Words>2692</Words>
  <Application>Microsoft Office PowerPoint</Application>
  <PresentationFormat>Breedbeeld</PresentationFormat>
  <Paragraphs>408</Paragraphs>
  <Slides>32</Slides>
  <Notes>21</Notes>
  <HiddenSlides>0</HiddenSlides>
  <MMClips>0</MMClips>
  <ScaleCrop>false</ScaleCrop>
  <HeadingPairs>
    <vt:vector size="8" baseType="variant">
      <vt:variant>
        <vt:lpstr>Gebruikte lettertypen</vt:lpstr>
      </vt:variant>
      <vt:variant>
        <vt:i4>6</vt:i4>
      </vt:variant>
      <vt:variant>
        <vt:lpstr>Thema</vt:lpstr>
      </vt:variant>
      <vt:variant>
        <vt:i4>1</vt:i4>
      </vt:variant>
      <vt:variant>
        <vt:lpstr>Ingesloten OLE-bronprogramma's</vt:lpstr>
      </vt:variant>
      <vt:variant>
        <vt:i4>1</vt:i4>
      </vt:variant>
      <vt:variant>
        <vt:lpstr>Diatitels</vt:lpstr>
      </vt:variant>
      <vt:variant>
        <vt:i4>32</vt:i4>
      </vt:variant>
    </vt:vector>
  </HeadingPairs>
  <TitlesOfParts>
    <vt:vector size="40" baseType="lpstr">
      <vt:lpstr>Arial</vt:lpstr>
      <vt:lpstr>Calibri</vt:lpstr>
      <vt:lpstr>Consolas</vt:lpstr>
      <vt:lpstr>Söhne</vt:lpstr>
      <vt:lpstr>Wingdings</vt:lpstr>
      <vt:lpstr>YouTube Noto</vt:lpstr>
      <vt:lpstr>BAM 2019</vt:lpstr>
      <vt:lpstr>think-cell Slide</vt:lpstr>
      <vt:lpstr>PowerPoint-presentatie</vt:lpstr>
      <vt:lpstr>De underlying steps</vt:lpstr>
      <vt:lpstr>De underlying steps</vt:lpstr>
      <vt:lpstr>Excercise</vt:lpstr>
      <vt:lpstr>Downloads</vt:lpstr>
      <vt:lpstr>Downloads</vt:lpstr>
      <vt:lpstr>Convert IFC-LBD (RDF)</vt:lpstr>
      <vt:lpstr>PowerPoint-presentatie</vt:lpstr>
      <vt:lpstr>Converteer IFC-LBD (RDF)</vt:lpstr>
      <vt:lpstr>Check the RDF</vt:lpstr>
      <vt:lpstr>Controleer de RDF</vt:lpstr>
      <vt:lpstr>Verschillende datatype en uitleg</vt:lpstr>
      <vt:lpstr>Controleer de RDF</vt:lpstr>
      <vt:lpstr>Valideer het RDF</vt:lpstr>
      <vt:lpstr>Valideer het RDF</vt:lpstr>
      <vt:lpstr>Valideer het RDF</vt:lpstr>
      <vt:lpstr>Valideer het RDF</vt:lpstr>
      <vt:lpstr>Voorbeeld classes en properties</vt:lpstr>
      <vt:lpstr>Het uitlezen van het validatierapport</vt:lpstr>
      <vt:lpstr>Voorbeelden foutmeldingen</vt:lpstr>
      <vt:lpstr>Voorbeelden foutmeldingen</vt:lpstr>
      <vt:lpstr>Voorbeelden foutmeldingen</vt:lpstr>
      <vt:lpstr>Be aware! </vt:lpstr>
      <vt:lpstr>Download GraphDB</vt:lpstr>
      <vt:lpstr>Het maken van queries</vt:lpstr>
      <vt:lpstr>Be aware!</vt:lpstr>
      <vt:lpstr>SHACL</vt:lpstr>
      <vt:lpstr>SHACL</vt:lpstr>
      <vt:lpstr>SHACL</vt:lpstr>
      <vt:lpstr>SHACL</vt:lpstr>
      <vt:lpstr>SHACL</vt:lpstr>
      <vt:lpstr>Good luck getting to know the validation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oranje voettekst wijzigen</dc:title>
  <dc:creator>Bosma, Janneke; Janneke Bosma</dc:creator>
  <cp:keywords/>
  <cp:lastModifiedBy>Bosma, Janneke</cp:lastModifiedBy>
  <cp:revision>10</cp:revision>
  <dcterms:created xsi:type="dcterms:W3CDTF">2023-11-15T15:21:24Z</dcterms:created>
  <dcterms:modified xsi:type="dcterms:W3CDTF">2024-05-03T07:41:32Z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0x010100A9A932717EDC2148A5AA2B6D3F826ECC000DEDDD42BAF97C4FBD3896E7F5A51C1E</vt:lpwstr>
  </property>
  <property fmtid="{D5CDD505-2E9C-101B-9397-08002B2CF9AE}" pid="3" name="ValoIntranetDocumentType">
    <vt:lpwstr/>
  </property>
  <property fmtid="{D5CDD505-2E9C-101B-9397-08002B2CF9AE}" pid="4" name="TaxKeyword">
    <vt:lpwstr/>
  </property>
  <property fmtid="{D5CDD505-2E9C-101B-9397-08002B2CF9AE}" pid="5" name="MediaServiceImageTags">
    <vt:lpwstr/>
  </property>
  <property fmtid="{D5CDD505-2E9C-101B-9397-08002B2CF9AE}" pid="6" name="MSIP_Label_41a6e227-27d5-42bc-8eb9-760c0419ec2f_Enabled">
    <vt:lpwstr>true</vt:lpwstr>
  </property>
  <property fmtid="{D5CDD505-2E9C-101B-9397-08002B2CF9AE}" pid="7" name="MSIP_Label_41a6e227-27d5-42bc-8eb9-760c0419ec2f_SetDate">
    <vt:lpwstr>2024-04-15T10:28:54Z</vt:lpwstr>
  </property>
  <property fmtid="{D5CDD505-2E9C-101B-9397-08002B2CF9AE}" pid="8" name="MSIP_Label_41a6e227-27d5-42bc-8eb9-760c0419ec2f_Method">
    <vt:lpwstr>Standard</vt:lpwstr>
  </property>
  <property fmtid="{D5CDD505-2E9C-101B-9397-08002B2CF9AE}" pid="9" name="MSIP_Label_41a6e227-27d5-42bc-8eb9-760c0419ec2f_Name">
    <vt:lpwstr>Private</vt:lpwstr>
  </property>
  <property fmtid="{D5CDD505-2E9C-101B-9397-08002B2CF9AE}" pid="10" name="MSIP_Label_41a6e227-27d5-42bc-8eb9-760c0419ec2f_SiteId">
    <vt:lpwstr>bf5f4046-a1dc-4119-aa8a-bfb9fbf46271</vt:lpwstr>
  </property>
  <property fmtid="{D5CDD505-2E9C-101B-9397-08002B2CF9AE}" pid="11" name="MSIP_Label_41a6e227-27d5-42bc-8eb9-760c0419ec2f_ActionId">
    <vt:lpwstr>20e72df8-de28-4d17-a3db-93624e718050</vt:lpwstr>
  </property>
  <property fmtid="{D5CDD505-2E9C-101B-9397-08002B2CF9AE}" pid="12" name="MSIP_Label_41a6e227-27d5-42bc-8eb9-760c0419ec2f_ContentBits">
    <vt:lpwstr>0</vt:lpwstr>
  </property>
</Properties>
</file>